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F4386-8A27-42A1-BBAA-460755A41EA6}" v="28" dt="2020-04-05T17:40:07.549"/>
    <p1510:client id="{433B42C3-8E34-43D8-9069-793A5CD46B15}" v="3" dt="2020-04-06T00:06:31.090"/>
    <p1510:client id="{587B820D-F85F-4983-AC22-6490F7E16DD9}" v="2" dt="2020-04-06T00:48:27.707"/>
    <p1510:client id="{5B87D482-AC94-4215-916C-4A2238BCDE01}" v="920" dt="2020-04-06T00:47:58.343"/>
    <p1510:client id="{8D25B05A-CDB3-42C1-911B-46FDDC2E9BAB}" v="43" dt="2020-04-06T00:45:38.450"/>
    <p1510:client id="{951184E8-1ECF-FD22-573E-963E2CA34F91}" v="1280" dt="2020-04-05T22:25:28.552"/>
    <p1510:client id="{C945D926-9AD7-4F2F-84CC-153CA1B6E7BE}" v="295" dt="2020-04-06T00:04:08.353"/>
    <p1510:client id="{FAC5AB42-8C06-4119-8877-BF26AA3D7760}" v="63" dt="2020-04-06T01:50:52.894"/>
    <p1510:client id="{FF114239-4E55-4C8E-B4C2-1AB8A8FA9DE7}" v="15" dt="2020-04-06T01:06:11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8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4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5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Batteryless</a:t>
            </a:r>
            <a:r>
              <a:rPr lang="en-US">
                <a:cs typeface="Calibri Light"/>
              </a:rPr>
              <a:t> Hydrometer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en-US"/>
              <a:t>Lightning Talk 3: Technical Challenges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7F57D1D-2958-4BEB-A84C-A43F3B8B363A}"/>
              </a:ext>
            </a:extLst>
          </p:cNvPr>
          <p:cNvSpPr txBox="1"/>
          <p:nvPr/>
        </p:nvSpPr>
        <p:spPr>
          <a:xfrm>
            <a:off x="2660650" y="5708650"/>
            <a:ext cx="6799262" cy="8669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1400" b="1">
                <a:ea typeface="+mn-lt"/>
                <a:cs typeface="+mn-lt"/>
              </a:rPr>
              <a:t>Group Members: </a:t>
            </a:r>
            <a:r>
              <a:rPr lang="en-US" sz="1400">
                <a:ea typeface="+mn-lt"/>
                <a:cs typeface="+mn-lt"/>
              </a:rPr>
              <a:t>Tilden Chen, Josh Hall, Jensen Mayes, Chris McGrory, Griffin Orr, Chris Pedersen</a:t>
            </a:r>
          </a:p>
          <a:p>
            <a:pPr algn="ctr">
              <a:spcBef>
                <a:spcPts val="1000"/>
              </a:spcBef>
            </a:pPr>
            <a:r>
              <a:rPr lang="en-US" sz="1400" b="1">
                <a:ea typeface="+mn-lt"/>
                <a:cs typeface="+mn-lt"/>
              </a:rPr>
              <a:t>Client: </a:t>
            </a:r>
            <a:r>
              <a:rPr lang="en-US" sz="1400">
                <a:ea typeface="+mn-lt"/>
                <a:cs typeface="+mn-lt"/>
              </a:rPr>
              <a:t>Henry Duwe 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6372-F812-4B29-A8A8-DADC7B88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Challenge: Physical Encapsulation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2504-5D0D-4A49-B06B-64C25C0D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Learning a 3D modeling tool: SolidWorks</a:t>
            </a:r>
          </a:p>
          <a:p>
            <a:r>
              <a:rPr lang="en-US"/>
              <a:t>Relating the density physics to the accelerometer output</a:t>
            </a:r>
          </a:p>
          <a:p>
            <a:r>
              <a:rPr lang="en-US"/>
              <a:t>Creating a testing model</a:t>
            </a:r>
          </a:p>
          <a:p>
            <a:r>
              <a:rPr lang="en-US"/>
              <a:t>Creating a testing environment</a:t>
            </a:r>
          </a:p>
          <a:p>
            <a:r>
              <a:rPr lang="en-US"/>
              <a:t>Balancing the onboard electronics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LT3_McGrory">
            <a:hlinkClick r:id="" action="ppaction://media"/>
            <a:extLst>
              <a:ext uri="{FF2B5EF4-FFF2-40B4-BE49-F238E27FC236}">
                <a16:creationId xmlns:a16="http://schemas.microsoft.com/office/drawing/2014/main" id="{783EBF4A-F12D-4E1E-B727-B8AFBBC8BC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638" y="60518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AD90-610D-40D4-BC06-81BF0A98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Challenge: Orientation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27D14-040A-426A-88A3-3A497729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ICM-20648</a:t>
            </a:r>
          </a:p>
          <a:p>
            <a:pPr lvl="1"/>
            <a:r>
              <a:rPr lang="en-US"/>
              <a:t>6-Axis Inertial Sensor</a:t>
            </a:r>
          </a:p>
          <a:p>
            <a:pPr lvl="2"/>
            <a:r>
              <a:rPr lang="en-US"/>
              <a:t>3-axis gyroscope</a:t>
            </a:r>
          </a:p>
          <a:p>
            <a:pPr lvl="2"/>
            <a:r>
              <a:rPr lang="en-US"/>
              <a:t>3-axis accelerometer</a:t>
            </a:r>
          </a:p>
          <a:p>
            <a:r>
              <a:rPr lang="en-US"/>
              <a:t>Testing</a:t>
            </a:r>
          </a:p>
          <a:p>
            <a:pPr lvl="1"/>
            <a:r>
              <a:rPr lang="en-US"/>
              <a:t>Encapsulated design</a:t>
            </a:r>
          </a:p>
          <a:p>
            <a:pPr lvl="2"/>
            <a:r>
              <a:rPr lang="en-US"/>
              <a:t>Adding salt to bucket of water</a:t>
            </a:r>
          </a:p>
          <a:p>
            <a:pPr lvl="2"/>
            <a:r>
              <a:rPr lang="en-US"/>
              <a:t>Calibrating output to measure specific gravity</a:t>
            </a:r>
          </a:p>
          <a:p>
            <a:pPr lvl="2"/>
            <a:endParaRPr lang="en-US"/>
          </a:p>
          <a:p>
            <a:pPr marL="914400" lvl="2" indent="0">
              <a:buNone/>
            </a:pPr>
            <a:endParaRPr lang="en-US"/>
          </a:p>
        </p:txBody>
      </p:sp>
      <p:pic>
        <p:nvPicPr>
          <p:cNvPr id="4" name="L3">
            <a:hlinkClick r:id="" action="ppaction://media"/>
            <a:extLst>
              <a:ext uri="{FF2B5EF4-FFF2-40B4-BE49-F238E27FC236}">
                <a16:creationId xmlns:a16="http://schemas.microsoft.com/office/drawing/2014/main" id="{9C07E3A5-1F7B-483A-888B-C1F755FC6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5520" y="6051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73"/>
    </mc:Choice>
    <mc:Fallback xmlns="">
      <p:transition spd="slow" advTm="57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3BED-5714-4D99-AAD2-E991B092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Challenge: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Tilt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56356-0D08-4CF6-9752-AA9685C7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Challenging to calculate the system response due to several factors:</a:t>
            </a:r>
          </a:p>
          <a:p>
            <a:pPr lvl="1"/>
            <a:r>
              <a:rPr lang="en-US" dirty="0"/>
              <a:t>Difficult to calculate weight distribution</a:t>
            </a:r>
          </a:p>
          <a:p>
            <a:pPr lvl="1"/>
            <a:r>
              <a:rPr lang="en-US" dirty="0"/>
              <a:t>Each prototype will be slightly different</a:t>
            </a:r>
          </a:p>
          <a:p>
            <a:pPr lvl="1"/>
            <a:r>
              <a:rPr lang="en-US" dirty="0"/>
              <a:t>The center of buoyancy changes due to the change in density to cause the change in tilt</a:t>
            </a:r>
          </a:p>
          <a:p>
            <a:r>
              <a:rPr lang="en-US" dirty="0"/>
              <a:t>Determine torque created by the system to align the center of mass and the center of buoyancy</a:t>
            </a:r>
          </a:p>
          <a:p>
            <a:r>
              <a:rPr lang="en-US" dirty="0"/>
              <a:t>Testing the system will involve:</a:t>
            </a:r>
          </a:p>
          <a:p>
            <a:pPr lvl="1"/>
            <a:r>
              <a:rPr lang="en-US" dirty="0"/>
              <a:t>Using a simplified model to prove feasibility mathematically</a:t>
            </a:r>
          </a:p>
          <a:p>
            <a:pPr lvl="1"/>
            <a:r>
              <a:rPr lang="en-US" dirty="0"/>
              <a:t>Building a prototype with similar mass distribution to the simplified model</a:t>
            </a:r>
          </a:p>
          <a:p>
            <a:pPr lvl="1"/>
            <a:r>
              <a:rPr lang="en-US" dirty="0"/>
              <a:t>Testing the prototype by increasing density of a sample tank</a:t>
            </a:r>
          </a:p>
          <a:p>
            <a:endParaRPr lang="en-US" dirty="0"/>
          </a:p>
        </p:txBody>
      </p:sp>
      <p:pic>
        <p:nvPicPr>
          <p:cNvPr id="5" name="JensenAudio">
            <a:hlinkClick r:id="" action="ppaction://media"/>
            <a:extLst>
              <a:ext uri="{FF2B5EF4-FFF2-40B4-BE49-F238E27FC236}">
                <a16:creationId xmlns:a16="http://schemas.microsoft.com/office/drawing/2014/main" id="{92D8CA40-8F21-4BF8-96E3-3C40D591F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0550" y="6054107"/>
            <a:ext cx="535709" cy="4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39C8-C554-41FC-93CF-C0410B18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Challenge: Hardware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9F28-0153-4F75-B48F-CCF031BC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lab access</a:t>
            </a:r>
          </a:p>
          <a:p>
            <a:pPr lvl="1"/>
            <a:r>
              <a:rPr lang="en-US" dirty="0"/>
              <a:t>Minimal ability to assemble PCBs</a:t>
            </a:r>
          </a:p>
          <a:p>
            <a:pPr lvl="1"/>
            <a:r>
              <a:rPr lang="en-US" dirty="0"/>
              <a:t>No access to reflow oven</a:t>
            </a:r>
          </a:p>
          <a:p>
            <a:pPr lvl="1"/>
            <a:r>
              <a:rPr lang="en-US" dirty="0"/>
              <a:t>Limited access to ETG</a:t>
            </a:r>
          </a:p>
          <a:p>
            <a:r>
              <a:rPr lang="en-US" dirty="0"/>
              <a:t>RF Development</a:t>
            </a:r>
          </a:p>
          <a:p>
            <a:pPr lvl="1"/>
            <a:r>
              <a:rPr lang="en-US" dirty="0"/>
              <a:t>Limited access to on-campus resources such as network analyzer</a:t>
            </a:r>
          </a:p>
          <a:p>
            <a:pPr lvl="1"/>
            <a:r>
              <a:rPr lang="en-US"/>
              <a:t>Limited access to faculty</a:t>
            </a: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C0577AE-9F28-4ABE-9CD2-E23FB5DDA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6"/>
    </mc:Choice>
    <mc:Fallback xmlns="">
      <p:transition spd="slow" advTm="52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B865-0E16-42F2-B782-6B76331A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Challenge: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 Software</a:t>
            </a:r>
            <a:r>
              <a:rPr lang="en-US">
                <a:cs typeface="Calibri Ligh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CEC8-F812-49EA-B1EB-B2B07F392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Raspberry Pi Software</a:t>
            </a:r>
          </a:p>
          <a:p>
            <a:pPr lvl="1"/>
            <a:r>
              <a:rPr lang="en-US"/>
              <a:t>We have been having issues getting and mapping the correct Bluetooth beacon libraries to be able to receive Bluetooth beacons from any sending device</a:t>
            </a:r>
          </a:p>
          <a:p>
            <a:r>
              <a:rPr lang="en-US"/>
              <a:t>MCU Software</a:t>
            </a:r>
          </a:p>
          <a:p>
            <a:pPr lvl="1"/>
            <a:r>
              <a:rPr lang="en-US"/>
              <a:t>We foresee the biggest difficulty on the software side being with writing the code for the MCU.</a:t>
            </a:r>
          </a:p>
          <a:p>
            <a:pPr lvl="1"/>
            <a:r>
              <a:rPr lang="en-US"/>
              <a:t>Will need to make the code efficient enough to gather the sensor data and send the information over Bluetooth (preferably a few times before losing power).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Jo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6477" y="6051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029F-5B59-469B-A148-87C25FB3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Challenge: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Testing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6D8D-C995-4C57-AAEE-40134E70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equipment access</a:t>
            </a:r>
          </a:p>
          <a:p>
            <a:r>
              <a:rPr lang="en-US" dirty="0"/>
              <a:t>Alternative Methods of Testing</a:t>
            </a:r>
          </a:p>
          <a:p>
            <a:pPr lvl="1"/>
            <a:r>
              <a:rPr lang="en-US" dirty="0"/>
              <a:t>Postpone testing</a:t>
            </a:r>
          </a:p>
          <a:p>
            <a:pPr lvl="1"/>
            <a:r>
              <a:rPr lang="en-US" dirty="0"/>
              <a:t>Simple Tests individual team members can do from home</a:t>
            </a:r>
          </a:p>
          <a:p>
            <a:pPr lvl="1"/>
            <a:r>
              <a:rPr lang="en-US" dirty="0"/>
              <a:t>Software</a:t>
            </a:r>
          </a:p>
        </p:txBody>
      </p:sp>
      <p:pic>
        <p:nvPicPr>
          <p:cNvPr id="4" name="1586137547">
            <a:hlinkClick r:id="" action="ppaction://media"/>
            <a:extLst>
              <a:ext uri="{FF2B5EF4-FFF2-40B4-BE49-F238E27FC236}">
                <a16:creationId xmlns:a16="http://schemas.microsoft.com/office/drawing/2014/main" id="{E784BBD8-AC97-448A-ADE8-4D2A88E5D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2957" y="5808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6903465C2743A0B1BF6F9CEC1923" ma:contentTypeVersion="4" ma:contentTypeDescription="Create a new document." ma:contentTypeScope="" ma:versionID="c01bc75671bd8b3959bdf39af12463a0">
  <xsd:schema xmlns:xsd="http://www.w3.org/2001/XMLSchema" xmlns:xs="http://www.w3.org/2001/XMLSchema" xmlns:p="http://schemas.microsoft.com/office/2006/metadata/properties" xmlns:ns2="cfb602cb-4deb-4a71-aff1-38cd212b19a1" targetNamespace="http://schemas.microsoft.com/office/2006/metadata/properties" ma:root="true" ma:fieldsID="b1d36cb04dbbd73b6cb784c6c23976c6" ns2:_="">
    <xsd:import namespace="cfb602cb-4deb-4a71-aff1-38cd212b19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602cb-4deb-4a71-aff1-38cd212b19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37FBA-4747-488E-BECF-1FC82B2BB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F0088-E112-4745-8E00-AF267A360F2E}">
  <ds:schemaRefs>
    <ds:schemaRef ds:uri="cfb602cb-4deb-4a71-aff1-38cd212b19a1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A24DDE-ABFE-492F-98C7-97F3A8427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b602cb-4deb-4a71-aff1-38cd212b1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325</Words>
  <Application>Microsoft Office PowerPoint</Application>
  <PresentationFormat>Widescreen</PresentationFormat>
  <Paragraphs>49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Batteryless Hydrometer</vt:lpstr>
      <vt:lpstr>Challenge: Physical Encapsulation</vt:lpstr>
      <vt:lpstr>Challenge: Orientation Detection</vt:lpstr>
      <vt:lpstr>Challenge: Tilt Mechanics</vt:lpstr>
      <vt:lpstr>Challenge: Hardware Development</vt:lpstr>
      <vt:lpstr>Challenge:  Software </vt:lpstr>
      <vt:lpstr>Challenge: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Pedersen, Christopher T</cp:lastModifiedBy>
  <cp:revision>41</cp:revision>
  <dcterms:created xsi:type="dcterms:W3CDTF">2020-04-04T21:30:56Z</dcterms:created>
  <dcterms:modified xsi:type="dcterms:W3CDTF">2020-04-06T01:50:57Z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0x010100DE816903465C2743A0B1BF6F9CEC1923</vt:lpwstr>
  </property>
</Properties>
</file>