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F4813-F048-4F2D-8831-A260AC1A7E7B}" v="1" dt="2020-03-08T16:02:52.059"/>
    <p1510:client id="{B1BD0962-3F4F-4F8B-A7F0-46E6C5410F18}" v="1" dt="2020-03-09T01:27:18.859"/>
    <p1510:client id="{0EF7FFF4-0D68-495C-B049-864076172292}" v="4" dt="2020-03-08T23:42:22.344"/>
    <p1510:client id="{3CA63729-3909-4889-BA4F-6A647FC1ED8C}" v="2" dt="2020-03-08T23:45:10.151"/>
    <p1510:client id="{F4C2FA8B-96C1-4977-BAE7-58F08A7DEDC4}" v="2" dt="2020-03-08T17:59:32.298"/>
    <p1510:client id="{8C878522-83B2-4180-9E90-BF629090BB3A}" v="810" dt="2020-03-08T16:20:00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2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5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9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Batteryless</a:t>
            </a:r>
            <a:r>
              <a:rPr lang="en-US">
                <a:cs typeface="Calibri Light"/>
              </a:rPr>
              <a:t> Hydrometer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en-US"/>
              <a:t>Lightning Talk #2</a:t>
            </a:r>
          </a:p>
          <a:p>
            <a:r>
              <a:rPr lang="en-US"/>
              <a:t>Project Plan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FACEFB2-477C-4C81-94B4-95C6E67DFCBF}"/>
              </a:ext>
            </a:extLst>
          </p:cNvPr>
          <p:cNvSpPr txBox="1"/>
          <p:nvPr/>
        </p:nvSpPr>
        <p:spPr>
          <a:xfrm>
            <a:off x="2660650" y="5708650"/>
            <a:ext cx="6799262" cy="8669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n-US" sz="1400" b="1">
                <a:ea typeface="+mn-lt"/>
                <a:cs typeface="+mn-lt"/>
              </a:rPr>
              <a:t>Group Members: </a:t>
            </a:r>
            <a:r>
              <a:rPr lang="en-US" sz="1400">
                <a:ea typeface="+mn-lt"/>
                <a:cs typeface="+mn-lt"/>
              </a:rPr>
              <a:t>Tilden Chen, Josh Hall, Jensen Mayes, Chris McGrory, Griffin Orr, Chris Pedersen</a:t>
            </a:r>
          </a:p>
          <a:p>
            <a:pPr algn="ctr">
              <a:spcBef>
                <a:spcPts val="1000"/>
              </a:spcBef>
            </a:pPr>
            <a:r>
              <a:rPr lang="en-US" sz="1400" b="1">
                <a:ea typeface="+mn-lt"/>
                <a:cs typeface="+mn-lt"/>
              </a:rPr>
              <a:t>Client: </a:t>
            </a:r>
            <a:r>
              <a:rPr lang="en-US" sz="1400">
                <a:ea typeface="+mn-lt"/>
                <a:cs typeface="+mn-lt"/>
              </a:rPr>
              <a:t>Henry Duwe </a:t>
            </a:r>
            <a:endParaRPr lang="en-US" sz="1400"/>
          </a:p>
        </p:txBody>
      </p:sp>
      <p:pic>
        <p:nvPicPr>
          <p:cNvPr id="5" name="jensen_intro_l2">
            <a:hlinkClick r:id="" action="ppaction://media"/>
            <a:extLst>
              <a:ext uri="{FF2B5EF4-FFF2-40B4-BE49-F238E27FC236}">
                <a16:creationId xmlns:a16="http://schemas.microsoft.com/office/drawing/2014/main" id="{6C10E173-4D3A-4E6A-A7D7-F1A739000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6" y="5928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A6A5-9685-49B5-8313-75981123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Key 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DD03-D38E-41FC-BBF6-42296CBC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Our Project Goals include the following:</a:t>
            </a:r>
          </a:p>
          <a:p>
            <a:r>
              <a:rPr lang="en-US"/>
              <a:t>Develop a hydrometer that is:</a:t>
            </a:r>
          </a:p>
          <a:p>
            <a:pPr lvl="1"/>
            <a:r>
              <a:rPr lang="en-US" err="1"/>
              <a:t>Batteryless</a:t>
            </a:r>
            <a:endParaRPr lang="en-US"/>
          </a:p>
          <a:p>
            <a:pPr lvl="1"/>
            <a:r>
              <a:rPr lang="en-US"/>
              <a:t>Fully Encapsulated</a:t>
            </a:r>
          </a:p>
          <a:p>
            <a:pPr lvl="1"/>
            <a:r>
              <a:rPr lang="en-US"/>
              <a:t>Wirelessly transmits data</a:t>
            </a:r>
          </a:p>
          <a:p>
            <a:pPr lvl="1"/>
            <a:r>
              <a:rPr lang="en-US"/>
              <a:t>Long lasting</a:t>
            </a:r>
          </a:p>
          <a:p>
            <a:r>
              <a:rPr lang="en-US"/>
              <a:t>Learn about team collaboration on large projects and project management skills.</a:t>
            </a:r>
          </a:p>
          <a:p>
            <a:r>
              <a:rPr lang="en-US"/>
              <a:t>Develop knowledge on PCB design and assembly.</a:t>
            </a:r>
          </a:p>
          <a:p>
            <a:r>
              <a:rPr lang="en-US"/>
              <a:t>Develop knowledge on mechanical design and physical integration of electrical subsystems into mechanical housings.</a:t>
            </a:r>
          </a:p>
        </p:txBody>
      </p:sp>
      <p:pic>
        <p:nvPicPr>
          <p:cNvPr id="4" name="L2">
            <a:hlinkClick r:id="" action="ppaction://media"/>
            <a:extLst>
              <a:ext uri="{FF2B5EF4-FFF2-40B4-BE49-F238E27FC236}">
                <a16:creationId xmlns:a16="http://schemas.microsoft.com/office/drawing/2014/main" id="{092E4126-2279-4CD9-9714-63B387C41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5520" y="5747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9BEB-51CB-4A62-BECA-6FB42C6A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System Block Diagram</a:t>
            </a:r>
          </a:p>
        </p:txBody>
      </p:sp>
      <p:pic>
        <p:nvPicPr>
          <p:cNvPr id="4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009BF1F-387F-4B83-94C5-94CF43995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31812" y="373340"/>
            <a:ext cx="3264044" cy="6118083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9DC5A75-D2EB-4D55-B1AE-4FE030646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8"/>
    </mc:Choice>
    <mc:Fallback xmlns="">
      <p:transition spd="slow" advTm="59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2DC2-6741-42D9-BA7E-91A704B0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Conceptual Sketch</a:t>
            </a:r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75DA3A1-A6A1-423E-B124-0E7786A38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88" y="748996"/>
            <a:ext cx="4020007" cy="5360008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McGrory - LT2">
            <a:hlinkClick r:id="" action="ppaction://media"/>
            <a:extLst>
              <a:ext uri="{FF2B5EF4-FFF2-40B4-BE49-F238E27FC236}">
                <a16:creationId xmlns:a16="http://schemas.microsoft.com/office/drawing/2014/main" id="{49E52C44-FB7B-4E46-8DA0-13647D608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1173" y="5989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D924CCA-2201-41C4-931C-7B8DA7DC4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233" y="675797"/>
            <a:ext cx="8368087" cy="3387160"/>
          </a:xfrm>
          <a:prstGeom prst="rect">
            <a:avLst/>
          </a:prstGeom>
          <a:ln w="12700">
            <a:noFill/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1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646A15-6331-49E3-AF07-7D06458C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213" y="4508311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Spring 2020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344B1-BCD1-44B3-9862-FFB8908D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906" y="156060"/>
            <a:ext cx="8833654" cy="522636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/>
              <a:t>Our Spring 2020 Timetable has been set out in the following Gantt Chart:</a:t>
            </a:r>
            <a:endParaRPr lang="en-US"/>
          </a:p>
        </p:txBody>
      </p:sp>
      <p:pic>
        <p:nvPicPr>
          <p:cNvPr id="5" name="1583710335">
            <a:hlinkClick r:id="" action="ppaction://media"/>
            <a:extLst>
              <a:ext uri="{FF2B5EF4-FFF2-40B4-BE49-F238E27FC236}">
                <a16:creationId xmlns:a16="http://schemas.microsoft.com/office/drawing/2014/main" id="{F8B553D9-2CA8-49F6-83FF-530744B87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7840" y="5652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111E-DF16-4675-8192-D2B8D4BF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Fall 2020 Timeline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60463-4D94-4986-A8D7-15A62D097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Our preliminary Fall 2020 timeline is as follows:</a:t>
            </a:r>
          </a:p>
          <a:p>
            <a:pPr lvl="1"/>
            <a:r>
              <a:rPr lang="en-US"/>
              <a:t>August</a:t>
            </a:r>
          </a:p>
          <a:p>
            <a:pPr lvl="2"/>
            <a:r>
              <a:rPr lang="en-US"/>
              <a:t>Review previous semesters work and determine specific areas to work on.</a:t>
            </a:r>
          </a:p>
          <a:p>
            <a:pPr lvl="1"/>
            <a:r>
              <a:rPr lang="en-US"/>
              <a:t>September</a:t>
            </a:r>
          </a:p>
          <a:p>
            <a:pPr lvl="2"/>
            <a:r>
              <a:rPr lang="en-US"/>
              <a:t>Refine mechanical design and prepare for a fully encapsulated module.</a:t>
            </a:r>
          </a:p>
          <a:p>
            <a:pPr lvl="2"/>
            <a:r>
              <a:rPr lang="en-US"/>
              <a:t>Adjust weighting to increase tilt sensitivity.</a:t>
            </a:r>
          </a:p>
          <a:p>
            <a:pPr lvl="2"/>
            <a:r>
              <a:rPr lang="en-US"/>
              <a:t>Change antenna positioning to improve power harvesting yield.</a:t>
            </a:r>
          </a:p>
          <a:p>
            <a:pPr lvl="1"/>
            <a:r>
              <a:rPr lang="en-US"/>
              <a:t>October</a:t>
            </a:r>
          </a:p>
          <a:p>
            <a:pPr lvl="2"/>
            <a:r>
              <a:rPr lang="en-US"/>
              <a:t>Manufacture the final design prototype.</a:t>
            </a:r>
          </a:p>
          <a:p>
            <a:pPr lvl="1"/>
            <a:r>
              <a:rPr lang="en-US"/>
              <a:t>November</a:t>
            </a:r>
          </a:p>
          <a:p>
            <a:pPr lvl="2"/>
            <a:r>
              <a:rPr lang="en-US"/>
              <a:t>Test the final prototype.</a:t>
            </a:r>
          </a:p>
          <a:p>
            <a:pPr lvl="1"/>
            <a:r>
              <a:rPr lang="en-US"/>
              <a:t>December</a:t>
            </a:r>
          </a:p>
          <a:p>
            <a:pPr lvl="2"/>
            <a:r>
              <a:rPr lang="en-US"/>
              <a:t>Make final adjustments and present our results.</a:t>
            </a:r>
          </a:p>
        </p:txBody>
      </p:sp>
      <p:pic>
        <p:nvPicPr>
          <p:cNvPr id="5" name="Josh's soundb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19874" y="5747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93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16903465C2743A0B1BF6F9CEC1923" ma:contentTypeVersion="4" ma:contentTypeDescription="Create a new document." ma:contentTypeScope="" ma:versionID="c01bc75671bd8b3959bdf39af12463a0">
  <xsd:schema xmlns:xsd="http://www.w3.org/2001/XMLSchema" xmlns:xs="http://www.w3.org/2001/XMLSchema" xmlns:p="http://schemas.microsoft.com/office/2006/metadata/properties" xmlns:ns2="cfb602cb-4deb-4a71-aff1-38cd212b19a1" targetNamespace="http://schemas.microsoft.com/office/2006/metadata/properties" ma:root="true" ma:fieldsID="b1d36cb04dbbd73b6cb784c6c23976c6" ns2:_="">
    <xsd:import namespace="cfb602cb-4deb-4a71-aff1-38cd212b19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602cb-4deb-4a71-aff1-38cd212b19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1031FA-7886-4B3F-9721-3A136545D6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F2FF01-C1BA-4AF9-8C96-7571DD22EFDA}">
  <ds:schemaRefs>
    <ds:schemaRef ds:uri="cfb602cb-4deb-4a71-aff1-38cd212b19a1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0DD9F6-9B93-4C04-A301-DF93583A0D60}">
  <ds:schemaRefs>
    <ds:schemaRef ds:uri="cfb602cb-4deb-4a71-aff1-38cd212b19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186</Words>
  <Application>Microsoft Office PowerPoint</Application>
  <PresentationFormat>Widescreen</PresentationFormat>
  <Paragraphs>33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Atlas</vt:lpstr>
      <vt:lpstr>Batteryless Hydrometer</vt:lpstr>
      <vt:lpstr>Key Project Goals</vt:lpstr>
      <vt:lpstr>System Block Diagram</vt:lpstr>
      <vt:lpstr>Conceptual Sketch</vt:lpstr>
      <vt:lpstr>Spring 2020 Timeline</vt:lpstr>
      <vt:lpstr>Fall 2020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Mayes, Jensen C</dc:creator>
  <cp:lastModifiedBy>Mayes, Jensen C</cp:lastModifiedBy>
  <cp:revision>4</cp:revision>
  <dcterms:created xsi:type="dcterms:W3CDTF">2020-03-08T16:02:43Z</dcterms:created>
  <dcterms:modified xsi:type="dcterms:W3CDTF">2020-03-09T03:33:16Z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0x010100DE816903465C2743A0B1BF6F9CEC1923</vt:lpwstr>
  </property>
</Properties>
</file>