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256" r:id="rId5"/>
    <p:sldId id="257" r:id="rId6"/>
    <p:sldId id="258" r:id="rId7"/>
    <p:sldId id="259" r:id="rId8"/>
    <p:sldId id="262" r:id="rId9"/>
    <p:sldId id="267" r:id="rId10"/>
    <p:sldId id="272" r:id="rId11"/>
    <p:sldId id="269" r:id="rId12"/>
    <p:sldId id="268" r:id="rId13"/>
    <p:sldId id="266" r:id="rId14"/>
    <p:sldId id="260" r:id="rId15"/>
    <p:sldId id="261" r:id="rId16"/>
    <p:sldId id="263" r:id="rId17"/>
    <p:sldId id="270" r:id="rId18"/>
    <p:sldId id="271" r:id="rId19"/>
    <p:sldId id="264"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ersen, Christopher T" initials="PCT" lastIdx="6" clrIdx="0">
    <p:extLst>
      <p:ext uri="{19B8F6BF-5375-455C-9EA6-DF929625EA0E}">
        <p15:presenceInfo xmlns:p15="http://schemas.microsoft.com/office/powerpoint/2012/main" userId="Pedersen, Christopher T" providerId="None"/>
      </p:ext>
    </p:extLst>
  </p:cmAuthor>
  <p:cmAuthor id="2" name="McGrory, Christopher M" initials="MM" lastIdx="3" clrIdx="1">
    <p:extLst>
      <p:ext uri="{19B8F6BF-5375-455C-9EA6-DF929625EA0E}">
        <p15:presenceInfo xmlns:p15="http://schemas.microsoft.com/office/powerpoint/2012/main" userId="S::cmcgrory@iastate.edu::041dbb40-c0cd-4439-ad74-d238e5e763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1AFED-0DC7-42F4-828F-097CEC9ABB78}" v="2" dt="2020-04-26T17:09:19.555"/>
    <p1510:client id="{69230E45-C08F-47B7-B12A-99E5C2E87854}" v="259" dt="2020-04-26T16:03:34.121"/>
    <p1510:client id="{3A510A2A-B888-456B-95A6-4DB6C95F85E6}" v="16" dt="2020-04-26T18:41:27.510"/>
    <p1510:client id="{2AD0C441-4C2E-4724-A43C-07B4FFB8A18E}" v="1" dt="2020-04-26T22:34:54.582"/>
    <p1510:client id="{6E0C518F-C3AA-4779-A4B8-0036BEC3EA9B}" v="4591" dt="2020-04-27T00:14:11.863"/>
    <p1510:client id="{B1EB7918-7F9B-40E2-8107-DF58C588AEE1}" v="71" dt="2020-04-26T17:46:05.571"/>
    <p1510:client id="{5D17F8F3-F311-4E76-A842-B9CADED20588}" v="799" dt="2020-04-26T20:26:40.394"/>
    <p1510:client id="{5B99C089-DBED-416F-B30D-3EE34BAF5AC1}" v="3215" dt="2020-04-27T00:59:33.051"/>
    <p1510:client id="{67B3B73E-C138-4831-B862-42B5228708A5}" v="34" dt="2020-04-26T03:58:48.764"/>
    <p1510:client id="{8C96FB06-926D-4197-9A34-F7F3635119FA}" v="159" dt="2020-04-26T22:01:35.175"/>
    <p1510:client id="{78E555AD-0A84-4A50-9ED2-04926250DDD6}" v="1117" dt="2020-04-26T20:55:51.619"/>
    <p1510:client id="{7DB231FC-C5A6-4DF9-A7F4-8A268EE2DDD9}" v="3" dt="2020-04-26T20:28:33.852"/>
    <p1510:client id="{8E168C03-8E27-4A88-9967-D580AA40C753}" v="16" dt="2020-04-26T17:05:26.275"/>
    <p1510:client id="{B6A31C18-3A06-2C36-DFA7-69CC4B0A687C}" v="3123" dt="2020-04-26T18:48:34.412"/>
    <p1510:client id="{C36CD879-B9B6-0166-A4C6-29DB77FDC2C0}" v="8" dt="2020-04-27T01:12:05.950"/>
    <p1510:client id="{E27CDE11-CD53-4036-82C7-81467B39341B}" v="478" dt="2020-04-26T14:29:49.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Joshua R" userId="S::jhall@iastate.edu::20dec44f-c1de-4788-bf36-1eaecce9431d" providerId="AD" clId="Web-{5B87D482-AC94-4215-916C-4A2238BCDE01}"/>
    <pc:docChg chg="modSld">
      <pc:chgData name="Hall, Joshua R" userId="S::jhall@iastate.edu::20dec44f-c1de-4788-bf36-1eaecce9431d" providerId="AD" clId="Web-{5B87D482-AC94-4215-916C-4A2238BCDE01}" dt="2020-04-06T00:47:21.967" v="806" actId="20577"/>
      <pc:docMkLst>
        <pc:docMk/>
      </pc:docMkLst>
      <pc:sldChg chg="modSp">
        <pc:chgData name="Hall, Joshua R" userId="S::jhall@iastate.edu::20dec44f-c1de-4788-bf36-1eaecce9431d" providerId="AD" clId="Web-{5B87D482-AC94-4215-916C-4A2238BCDE01}" dt="2020-04-06T00:40:52.970" v="30" actId="20577"/>
        <pc:sldMkLst>
          <pc:docMk/>
          <pc:sldMk cId="2333552722" sldId="259"/>
        </pc:sldMkLst>
        <pc:spChg chg="mod">
          <ac:chgData name="Hall, Joshua R" userId="S::jhall@iastate.edu::20dec44f-c1de-4788-bf36-1eaecce9431d" providerId="AD" clId="Web-{5B87D482-AC94-4215-916C-4A2238BCDE01}" dt="2020-04-06T00:40:52.970" v="30" actId="20577"/>
          <ac:spMkLst>
            <pc:docMk/>
            <pc:sldMk cId="2333552722" sldId="259"/>
            <ac:spMk id="3" creationId="{DDA56356-0D08-4CF6-9752-AA9685C7492A}"/>
          </ac:spMkLst>
        </pc:spChg>
      </pc:sldChg>
      <pc:sldChg chg="modSp">
        <pc:chgData name="Hall, Joshua R" userId="S::jhall@iastate.edu::20dec44f-c1de-4788-bf36-1eaecce9431d" providerId="AD" clId="Web-{5B87D482-AC94-4215-916C-4A2238BCDE01}" dt="2020-04-06T00:47:21.967" v="805" actId="20577"/>
        <pc:sldMkLst>
          <pc:docMk/>
          <pc:sldMk cId="3102811206" sldId="261"/>
        </pc:sldMkLst>
        <pc:spChg chg="mod">
          <ac:chgData name="Hall, Joshua R" userId="S::jhall@iastate.edu::20dec44f-c1de-4788-bf36-1eaecce9431d" providerId="AD" clId="Web-{5B87D482-AC94-4215-916C-4A2238BCDE01}" dt="2020-04-06T00:39:02.795" v="21" actId="20577"/>
          <ac:spMkLst>
            <pc:docMk/>
            <pc:sldMk cId="3102811206" sldId="261"/>
            <ac:spMk id="2" creationId="{A748B865-0E16-42F2-B782-6B76331AB16A}"/>
          </ac:spMkLst>
        </pc:spChg>
        <pc:spChg chg="mod">
          <ac:chgData name="Hall, Joshua R" userId="S::jhall@iastate.edu::20dec44f-c1de-4788-bf36-1eaecce9431d" providerId="AD" clId="Web-{5B87D482-AC94-4215-916C-4A2238BCDE01}" dt="2020-04-06T00:47:21.967" v="805" actId="20577"/>
          <ac:spMkLst>
            <pc:docMk/>
            <pc:sldMk cId="3102811206" sldId="261"/>
            <ac:spMk id="3" creationId="{69B6CEC8-F812-49EA-B1EB-B2B07F392FC1}"/>
          </ac:spMkLst>
        </pc:spChg>
      </pc:sldChg>
    </pc:docChg>
  </pc:docChgLst>
  <pc:docChgLst>
    <pc:chgData name="Griffin Orr" userId="2ac410f9-e68e-48cf-9d6c-4ec660eaa870" providerId="ADAL" clId="{5B99C089-DBED-416F-B30D-3EE34BAF5AC1}"/>
    <pc:docChg chg="undo custSel mod addSld delSld modSld">
      <pc:chgData name="Griffin Orr" userId="2ac410f9-e68e-48cf-9d6c-4ec660eaa870" providerId="ADAL" clId="{5B99C089-DBED-416F-B30D-3EE34BAF5AC1}" dt="2020-04-27T00:59:09.618" v="3193"/>
      <pc:docMkLst>
        <pc:docMk/>
      </pc:docMkLst>
      <pc:sldChg chg="modCm">
        <pc:chgData name="Griffin Orr" userId="2ac410f9-e68e-48cf-9d6c-4ec660eaa870" providerId="ADAL" clId="{5B99C089-DBED-416F-B30D-3EE34BAF5AC1}" dt="2020-04-26T22:40:19.885" v="719"/>
        <pc:sldMkLst>
          <pc:docMk/>
          <pc:sldMk cId="2902976012" sldId="257"/>
        </pc:sldMkLst>
      </pc:sldChg>
      <pc:sldChg chg="addSp delSp modSp mod modNotesTx">
        <pc:chgData name="Griffin Orr" userId="2ac410f9-e68e-48cf-9d6c-4ec660eaa870" providerId="ADAL" clId="{5B99C089-DBED-416F-B30D-3EE34BAF5AC1}" dt="2020-04-27T00:56:11.506" v="3191"/>
        <pc:sldMkLst>
          <pc:docMk/>
          <pc:sldMk cId="3187186390" sldId="263"/>
        </pc:sldMkLst>
        <pc:spChg chg="mod">
          <ac:chgData name="Griffin Orr" userId="2ac410f9-e68e-48cf-9d6c-4ec660eaa870" providerId="ADAL" clId="{5B99C089-DBED-416F-B30D-3EE34BAF5AC1}" dt="2020-04-26T18:42:17.280" v="9" actId="20577"/>
          <ac:spMkLst>
            <pc:docMk/>
            <pc:sldMk cId="3187186390" sldId="263"/>
            <ac:spMk id="2" creationId="{ECDD95E9-8829-451A-B19F-6F94011109CB}"/>
          </ac:spMkLst>
        </pc:spChg>
        <pc:spChg chg="mod">
          <ac:chgData name="Griffin Orr" userId="2ac410f9-e68e-48cf-9d6c-4ec660eaa870" providerId="ADAL" clId="{5B99C089-DBED-416F-B30D-3EE34BAF5AC1}" dt="2020-04-26T18:55:13.245" v="329" actId="20577"/>
          <ac:spMkLst>
            <pc:docMk/>
            <pc:sldMk cId="3187186390" sldId="263"/>
            <ac:spMk id="3" creationId="{98CA14E3-C239-46A6-8C27-7E4DEA89B468}"/>
          </ac:spMkLst>
        </pc:spChg>
        <pc:picChg chg="add del mod">
          <ac:chgData name="Griffin Orr" userId="2ac410f9-e68e-48cf-9d6c-4ec660eaa870" providerId="ADAL" clId="{5B99C089-DBED-416F-B30D-3EE34BAF5AC1}" dt="2020-04-27T00:56:11.506" v="3191"/>
          <ac:picMkLst>
            <pc:docMk/>
            <pc:sldMk cId="3187186390" sldId="263"/>
            <ac:picMk id="4" creationId="{2702CE3C-B10A-417E-8A59-D144C01E3146}"/>
          </ac:picMkLst>
        </pc:picChg>
        <pc:picChg chg="add mod">
          <ac:chgData name="Griffin Orr" userId="2ac410f9-e68e-48cf-9d6c-4ec660eaa870" providerId="ADAL" clId="{5B99C089-DBED-416F-B30D-3EE34BAF5AC1}" dt="2020-04-27T00:56:11.506" v="3191"/>
          <ac:picMkLst>
            <pc:docMk/>
            <pc:sldMk cId="3187186390" sldId="263"/>
            <ac:picMk id="5" creationId="{1722BFE2-96C3-452D-86C9-7721CA530BF9}"/>
          </ac:picMkLst>
        </pc:picChg>
      </pc:sldChg>
      <pc:sldChg chg="addSp delSp modSp mod setBg modNotesTx">
        <pc:chgData name="Griffin Orr" userId="2ac410f9-e68e-48cf-9d6c-4ec660eaa870" providerId="ADAL" clId="{5B99C089-DBED-416F-B30D-3EE34BAF5AC1}" dt="2020-04-27T00:57:37.440" v="3192"/>
        <pc:sldMkLst>
          <pc:docMk/>
          <pc:sldMk cId="523385829" sldId="270"/>
        </pc:sldMkLst>
        <pc:spChg chg="mod">
          <ac:chgData name="Griffin Orr" userId="2ac410f9-e68e-48cf-9d6c-4ec660eaa870" providerId="ADAL" clId="{5B99C089-DBED-416F-B30D-3EE34BAF5AC1}" dt="2020-04-26T22:38:35.868" v="716" actId="26606"/>
          <ac:spMkLst>
            <pc:docMk/>
            <pc:sldMk cId="523385829" sldId="270"/>
            <ac:spMk id="2" creationId="{B0C2E216-8CBD-416F-AA0A-E904ED115F18}"/>
          </ac:spMkLst>
        </pc:spChg>
        <pc:spChg chg="mod ord">
          <ac:chgData name="Griffin Orr" userId="2ac410f9-e68e-48cf-9d6c-4ec660eaa870" providerId="ADAL" clId="{5B99C089-DBED-416F-B30D-3EE34BAF5AC1}" dt="2020-04-26T22:38:49.353" v="718" actId="20577"/>
          <ac:spMkLst>
            <pc:docMk/>
            <pc:sldMk cId="523385829" sldId="270"/>
            <ac:spMk id="3" creationId="{C7EC5D80-0876-4E6F-B7A2-FA4B4E33BBF1}"/>
          </ac:spMkLst>
        </pc:spChg>
        <pc:spChg chg="add del">
          <ac:chgData name="Griffin Orr" userId="2ac410f9-e68e-48cf-9d6c-4ec660eaa870" providerId="ADAL" clId="{5B99C089-DBED-416F-B30D-3EE34BAF5AC1}" dt="2020-04-26T22:38:35.868" v="716" actId="26606"/>
          <ac:spMkLst>
            <pc:docMk/>
            <pc:sldMk cId="523385829" sldId="270"/>
            <ac:spMk id="7" creationId="{7CC9829A-26F6-4595-8608-1A9F57DA7504}"/>
          </ac:spMkLst>
        </pc:spChg>
        <pc:spChg chg="add del">
          <ac:chgData name="Griffin Orr" userId="2ac410f9-e68e-48cf-9d6c-4ec660eaa870" providerId="ADAL" clId="{5B99C089-DBED-416F-B30D-3EE34BAF5AC1}" dt="2020-04-26T19:25:36.725" v="407" actId="26606"/>
          <ac:spMkLst>
            <pc:docMk/>
            <pc:sldMk cId="523385829" sldId="270"/>
            <ac:spMk id="9" creationId="{7CC9829A-26F6-4595-8608-1A9F57DA7504}"/>
          </ac:spMkLst>
        </pc:spChg>
        <pc:spChg chg="add">
          <ac:chgData name="Griffin Orr" userId="2ac410f9-e68e-48cf-9d6c-4ec660eaa870" providerId="ADAL" clId="{5B99C089-DBED-416F-B30D-3EE34BAF5AC1}" dt="2020-04-26T19:25:51.098" v="413" actId="26606"/>
          <ac:spMkLst>
            <pc:docMk/>
            <pc:sldMk cId="523385829" sldId="270"/>
            <ac:spMk id="10" creationId="{828D1E49-2A21-4A83-A0E0-FB1597B4B2ED}"/>
          </ac:spMkLst>
        </pc:spChg>
        <pc:spChg chg="add">
          <ac:chgData name="Griffin Orr" userId="2ac410f9-e68e-48cf-9d6c-4ec660eaa870" providerId="ADAL" clId="{5B99C089-DBED-416F-B30D-3EE34BAF5AC1}" dt="2020-04-26T19:25:51.098" v="413" actId="26606"/>
          <ac:spMkLst>
            <pc:docMk/>
            <pc:sldMk cId="523385829" sldId="270"/>
            <ac:spMk id="35" creationId="{E972DE0D-2E53-4159-ABD3-C601524262C2}"/>
          </ac:spMkLst>
        </pc:spChg>
        <pc:spChg chg="add del">
          <ac:chgData name="Griffin Orr" userId="2ac410f9-e68e-48cf-9d6c-4ec660eaa870" providerId="ADAL" clId="{5B99C089-DBED-416F-B30D-3EE34BAF5AC1}" dt="2020-04-26T19:25:39.255" v="409" actId="26606"/>
          <ac:spMkLst>
            <pc:docMk/>
            <pc:sldMk cId="523385829" sldId="270"/>
            <ac:spMk id="39" creationId="{48CAE4AE-A9DF-45AF-9A9C-1712BC63418E}"/>
          </ac:spMkLst>
        </pc:spChg>
        <pc:spChg chg="add">
          <ac:chgData name="Griffin Orr" userId="2ac410f9-e68e-48cf-9d6c-4ec660eaa870" providerId="ADAL" clId="{5B99C089-DBED-416F-B30D-3EE34BAF5AC1}" dt="2020-04-26T22:38:35.868" v="716" actId="26606"/>
          <ac:spMkLst>
            <pc:docMk/>
            <pc:sldMk cId="523385829" sldId="270"/>
            <ac:spMk id="46" creationId="{828D1E49-2A21-4A83-A0E0-FB1597B4B2ED}"/>
          </ac:spMkLst>
        </pc:spChg>
        <pc:spChg chg="add del">
          <ac:chgData name="Griffin Orr" userId="2ac410f9-e68e-48cf-9d6c-4ec660eaa870" providerId="ADAL" clId="{5B99C089-DBED-416F-B30D-3EE34BAF5AC1}" dt="2020-04-26T19:25:39.255" v="409" actId="26606"/>
          <ac:spMkLst>
            <pc:docMk/>
            <pc:sldMk cId="523385829" sldId="270"/>
            <ac:spMk id="62" creationId="{E972DE0D-2E53-4159-ABD3-C601524262C2}"/>
          </ac:spMkLst>
        </pc:spChg>
        <pc:spChg chg="add">
          <ac:chgData name="Griffin Orr" userId="2ac410f9-e68e-48cf-9d6c-4ec660eaa870" providerId="ADAL" clId="{5B99C089-DBED-416F-B30D-3EE34BAF5AC1}" dt="2020-04-26T22:38:35.868" v="716" actId="26606"/>
          <ac:spMkLst>
            <pc:docMk/>
            <pc:sldMk cId="523385829" sldId="270"/>
            <ac:spMk id="71" creationId="{E972DE0D-2E53-4159-ABD3-C601524262C2}"/>
          </ac:spMkLst>
        </pc:spChg>
        <pc:grpChg chg="add del">
          <ac:chgData name="Griffin Orr" userId="2ac410f9-e68e-48cf-9d6c-4ec660eaa870" providerId="ADAL" clId="{5B99C089-DBED-416F-B30D-3EE34BAF5AC1}" dt="2020-04-26T22:38:35.868" v="716" actId="26606"/>
          <ac:grpSpMkLst>
            <pc:docMk/>
            <pc:sldMk cId="523385829" sldId="270"/>
            <ac:grpSpMk id="8" creationId="{75343792-FB15-4868-8582-6FB07FD06552}"/>
          </ac:grpSpMkLst>
        </pc:grpChg>
        <pc:grpChg chg="add del">
          <ac:chgData name="Griffin Orr" userId="2ac410f9-e68e-48cf-9d6c-4ec660eaa870" providerId="ADAL" clId="{5B99C089-DBED-416F-B30D-3EE34BAF5AC1}" dt="2020-04-26T19:25:36.725" v="407" actId="26606"/>
          <ac:grpSpMkLst>
            <pc:docMk/>
            <pc:sldMk cId="523385829" sldId="270"/>
            <ac:grpSpMk id="11" creationId="{75343792-FB15-4868-8582-6FB07FD06552}"/>
          </ac:grpSpMkLst>
        </pc:grpChg>
        <pc:grpChg chg="add">
          <ac:chgData name="Griffin Orr" userId="2ac410f9-e68e-48cf-9d6c-4ec660eaa870" providerId="ADAL" clId="{5B99C089-DBED-416F-B30D-3EE34BAF5AC1}" dt="2020-04-26T19:25:51.098" v="413" actId="26606"/>
          <ac:grpSpMkLst>
            <pc:docMk/>
            <pc:sldMk cId="523385829" sldId="270"/>
            <ac:grpSpMk id="12" creationId="{088B852E-5494-418B-A833-75CF016A9E20}"/>
          </ac:grpSpMkLst>
        </pc:grpChg>
        <pc:grpChg chg="add del">
          <ac:chgData name="Griffin Orr" userId="2ac410f9-e68e-48cf-9d6c-4ec660eaa870" providerId="ADAL" clId="{5B99C089-DBED-416F-B30D-3EE34BAF5AC1}" dt="2020-04-26T19:25:36.725" v="407" actId="26606"/>
          <ac:grpSpMkLst>
            <pc:docMk/>
            <pc:sldMk cId="523385829" sldId="270"/>
            <ac:grpSpMk id="34" creationId="{F594A2EF-2FF2-48A2-91C9-02790030750B}"/>
          </ac:grpSpMkLst>
        </pc:grpChg>
        <pc:grpChg chg="add del">
          <ac:chgData name="Griffin Orr" userId="2ac410f9-e68e-48cf-9d6c-4ec660eaa870" providerId="ADAL" clId="{5B99C089-DBED-416F-B30D-3EE34BAF5AC1}" dt="2020-04-26T19:25:39.255" v="409" actId="26606"/>
          <ac:grpSpMkLst>
            <pc:docMk/>
            <pc:sldMk cId="523385829" sldId="270"/>
            <ac:grpSpMk id="40" creationId="{6C272060-BC98-4C91-A58F-4DFEC566CF7F}"/>
          </ac:grpSpMkLst>
        </pc:grpChg>
        <pc:grpChg chg="add del">
          <ac:chgData name="Griffin Orr" userId="2ac410f9-e68e-48cf-9d6c-4ec660eaa870" providerId="ADAL" clId="{5B99C089-DBED-416F-B30D-3EE34BAF5AC1}" dt="2020-04-26T22:38:35.868" v="716" actId="26606"/>
          <ac:grpSpMkLst>
            <pc:docMk/>
            <pc:sldMk cId="523385829" sldId="270"/>
            <ac:grpSpMk id="41" creationId="{F594A2EF-2FF2-48A2-91C9-02790030750B}"/>
          </ac:grpSpMkLst>
        </pc:grpChg>
        <pc:grpChg chg="add">
          <ac:chgData name="Griffin Orr" userId="2ac410f9-e68e-48cf-9d6c-4ec660eaa870" providerId="ADAL" clId="{5B99C089-DBED-416F-B30D-3EE34BAF5AC1}" dt="2020-04-26T22:38:35.868" v="716" actId="26606"/>
          <ac:grpSpMkLst>
            <pc:docMk/>
            <pc:sldMk cId="523385829" sldId="270"/>
            <ac:grpSpMk id="48" creationId="{088B852E-5494-418B-A833-75CF016A9E20}"/>
          </ac:grpSpMkLst>
        </pc:grpChg>
        <pc:picChg chg="add del mod">
          <ac:chgData name="Griffin Orr" userId="2ac410f9-e68e-48cf-9d6c-4ec660eaa870" providerId="ADAL" clId="{5B99C089-DBED-416F-B30D-3EE34BAF5AC1}" dt="2020-04-26T19:25:39.498" v="410"/>
          <ac:picMkLst>
            <pc:docMk/>
            <pc:sldMk cId="523385829" sldId="270"/>
            <ac:picMk id="4" creationId="{B7F43194-7888-4DDD-B58F-7B53C9368A28}"/>
          </ac:picMkLst>
        </pc:picChg>
        <pc:picChg chg="add mod">
          <ac:chgData name="Griffin Orr" userId="2ac410f9-e68e-48cf-9d6c-4ec660eaa870" providerId="ADAL" clId="{5B99C089-DBED-416F-B30D-3EE34BAF5AC1}" dt="2020-04-26T22:38:35.868" v="716" actId="26606"/>
          <ac:picMkLst>
            <pc:docMk/>
            <pc:sldMk cId="523385829" sldId="270"/>
            <ac:picMk id="5" creationId="{1DC60C9E-5A4C-40C2-91EC-397CED52F446}"/>
          </ac:picMkLst>
        </pc:picChg>
        <pc:picChg chg="add mod">
          <ac:chgData name="Griffin Orr" userId="2ac410f9-e68e-48cf-9d6c-4ec660eaa870" providerId="ADAL" clId="{5B99C089-DBED-416F-B30D-3EE34BAF5AC1}" dt="2020-04-27T00:57:37.440" v="3192"/>
          <ac:picMkLst>
            <pc:docMk/>
            <pc:sldMk cId="523385829" sldId="270"/>
            <ac:picMk id="6" creationId="{E304D95B-D471-4A78-9ECD-C2ECF68B7591}"/>
          </ac:picMkLst>
        </pc:picChg>
      </pc:sldChg>
      <pc:sldChg chg="addSp delSp modSp mod setBg setClrOvrMap modNotesTx">
        <pc:chgData name="Griffin Orr" userId="2ac410f9-e68e-48cf-9d6c-4ec660eaa870" providerId="ADAL" clId="{5B99C089-DBED-416F-B30D-3EE34BAF5AC1}" dt="2020-04-27T00:59:09.618" v="3193"/>
        <pc:sldMkLst>
          <pc:docMk/>
          <pc:sldMk cId="91928126" sldId="271"/>
        </pc:sldMkLst>
        <pc:spChg chg="mod">
          <ac:chgData name="Griffin Orr" userId="2ac410f9-e68e-48cf-9d6c-4ec660eaa870" providerId="ADAL" clId="{5B99C089-DBED-416F-B30D-3EE34BAF5AC1}" dt="2020-04-26T22:43:56.476" v="739" actId="26606"/>
          <ac:spMkLst>
            <pc:docMk/>
            <pc:sldMk cId="91928126" sldId="271"/>
            <ac:spMk id="2" creationId="{30A15FE2-D312-488B-837B-1C80E73B38DF}"/>
          </ac:spMkLst>
        </pc:spChg>
        <pc:spChg chg="mod ord">
          <ac:chgData name="Griffin Orr" userId="2ac410f9-e68e-48cf-9d6c-4ec660eaa870" providerId="ADAL" clId="{5B99C089-DBED-416F-B30D-3EE34BAF5AC1}" dt="2020-04-26T22:44:25.221" v="745" actId="27636"/>
          <ac:spMkLst>
            <pc:docMk/>
            <pc:sldMk cId="91928126" sldId="271"/>
            <ac:spMk id="3" creationId="{8E96723C-C7D7-4211-A1FE-B8A86D362E96}"/>
          </ac:spMkLst>
        </pc:spChg>
        <pc:spChg chg="add del">
          <ac:chgData name="Griffin Orr" userId="2ac410f9-e68e-48cf-9d6c-4ec660eaa870" providerId="ADAL" clId="{5B99C089-DBED-416F-B30D-3EE34BAF5AC1}" dt="2020-04-26T22:43:04.091" v="722" actId="26606"/>
          <ac:spMkLst>
            <pc:docMk/>
            <pc:sldMk cId="91928126" sldId="271"/>
            <ac:spMk id="9" creationId="{828D1E49-2A21-4A83-A0E0-FB1597B4B2ED}"/>
          </ac:spMkLst>
        </pc:spChg>
        <pc:spChg chg="add del">
          <ac:chgData name="Griffin Orr" userId="2ac410f9-e68e-48cf-9d6c-4ec660eaa870" providerId="ADAL" clId="{5B99C089-DBED-416F-B30D-3EE34BAF5AC1}" dt="2020-04-26T22:43:04.091" v="722" actId="26606"/>
          <ac:spMkLst>
            <pc:docMk/>
            <pc:sldMk cId="91928126" sldId="271"/>
            <ac:spMk id="34" creationId="{E972DE0D-2E53-4159-ABD3-C601524262C2}"/>
          </ac:spMkLst>
        </pc:spChg>
        <pc:spChg chg="add del">
          <ac:chgData name="Griffin Orr" userId="2ac410f9-e68e-48cf-9d6c-4ec660eaa870" providerId="ADAL" clId="{5B99C089-DBED-416F-B30D-3EE34BAF5AC1}" dt="2020-04-26T22:43:07.675" v="724" actId="26606"/>
          <ac:spMkLst>
            <pc:docMk/>
            <pc:sldMk cId="91928126" sldId="271"/>
            <ac:spMk id="36" creationId="{FEE51AA4-287D-4CB8-8CD4-D6986106F43C}"/>
          </ac:spMkLst>
        </pc:spChg>
        <pc:spChg chg="add del">
          <ac:chgData name="Griffin Orr" userId="2ac410f9-e68e-48cf-9d6c-4ec660eaa870" providerId="ADAL" clId="{5B99C089-DBED-416F-B30D-3EE34BAF5AC1}" dt="2020-04-26T22:43:07.675" v="724" actId="26606"/>
          <ac:spMkLst>
            <pc:docMk/>
            <pc:sldMk cId="91928126" sldId="271"/>
            <ac:spMk id="37" creationId="{398E8958-A0BD-4366-8F61-3A496C51CD60}"/>
          </ac:spMkLst>
        </pc:spChg>
        <pc:spChg chg="add del">
          <ac:chgData name="Griffin Orr" userId="2ac410f9-e68e-48cf-9d6c-4ec660eaa870" providerId="ADAL" clId="{5B99C089-DBED-416F-B30D-3EE34BAF5AC1}" dt="2020-04-26T22:43:07.675" v="724" actId="26606"/>
          <ac:spMkLst>
            <pc:docMk/>
            <pc:sldMk cId="91928126" sldId="271"/>
            <ac:spMk id="38" creationId="{0177ACA7-E71A-4888-9EBD-074801D881CC}"/>
          </ac:spMkLst>
        </pc:spChg>
        <pc:spChg chg="add del">
          <ac:chgData name="Griffin Orr" userId="2ac410f9-e68e-48cf-9d6c-4ec660eaa870" providerId="ADAL" clId="{5B99C089-DBED-416F-B30D-3EE34BAF5AC1}" dt="2020-04-26T22:43:07.675" v="724" actId="26606"/>
          <ac:spMkLst>
            <pc:docMk/>
            <pc:sldMk cId="91928126" sldId="271"/>
            <ac:spMk id="40" creationId="{B2DF6337-9683-4A06-B3D5-CB22C7F4F2BE}"/>
          </ac:spMkLst>
        </pc:spChg>
        <pc:spChg chg="add del">
          <ac:chgData name="Griffin Orr" userId="2ac410f9-e68e-48cf-9d6c-4ec660eaa870" providerId="ADAL" clId="{5B99C089-DBED-416F-B30D-3EE34BAF5AC1}" dt="2020-04-26T22:43:07.675" v="724" actId="26606"/>
          <ac:spMkLst>
            <pc:docMk/>
            <pc:sldMk cId="91928126" sldId="271"/>
            <ac:spMk id="62" creationId="{1429180E-866D-447C-A170-484000E48972}"/>
          </ac:spMkLst>
        </pc:spChg>
        <pc:spChg chg="add del">
          <ac:chgData name="Griffin Orr" userId="2ac410f9-e68e-48cf-9d6c-4ec660eaa870" providerId="ADAL" clId="{5B99C089-DBED-416F-B30D-3EE34BAF5AC1}" dt="2020-04-26T22:43:13.153" v="726" actId="26606"/>
          <ac:spMkLst>
            <pc:docMk/>
            <pc:sldMk cId="91928126" sldId="271"/>
            <ac:spMk id="64" creationId="{828D1E49-2A21-4A83-A0E0-FB1597B4B2ED}"/>
          </ac:spMkLst>
        </pc:spChg>
        <pc:spChg chg="add del">
          <ac:chgData name="Griffin Orr" userId="2ac410f9-e68e-48cf-9d6c-4ec660eaa870" providerId="ADAL" clId="{5B99C089-DBED-416F-B30D-3EE34BAF5AC1}" dt="2020-04-26T22:43:13.153" v="726" actId="26606"/>
          <ac:spMkLst>
            <pc:docMk/>
            <pc:sldMk cId="91928126" sldId="271"/>
            <ac:spMk id="66" creationId="{E972DE0D-2E53-4159-ABD3-C601524262C2}"/>
          </ac:spMkLst>
        </pc:spChg>
        <pc:spChg chg="add del">
          <ac:chgData name="Griffin Orr" userId="2ac410f9-e68e-48cf-9d6c-4ec660eaa870" providerId="ADAL" clId="{5B99C089-DBED-416F-B30D-3EE34BAF5AC1}" dt="2020-04-26T22:43:16.300" v="728" actId="26606"/>
          <ac:spMkLst>
            <pc:docMk/>
            <pc:sldMk cId="91928126" sldId="271"/>
            <ac:spMk id="68" creationId="{48CAE4AE-A9DF-45AF-9A9C-1712BC63418E}"/>
          </ac:spMkLst>
        </pc:spChg>
        <pc:spChg chg="add del">
          <ac:chgData name="Griffin Orr" userId="2ac410f9-e68e-48cf-9d6c-4ec660eaa870" providerId="ADAL" clId="{5B99C089-DBED-416F-B30D-3EE34BAF5AC1}" dt="2020-04-26T22:43:16.300" v="728" actId="26606"/>
          <ac:spMkLst>
            <pc:docMk/>
            <pc:sldMk cId="91928126" sldId="271"/>
            <ac:spMk id="91" creationId="{E972DE0D-2E53-4159-ABD3-C601524262C2}"/>
          </ac:spMkLst>
        </pc:spChg>
        <pc:spChg chg="add del">
          <ac:chgData name="Griffin Orr" userId="2ac410f9-e68e-48cf-9d6c-4ec660eaa870" providerId="ADAL" clId="{5B99C089-DBED-416F-B30D-3EE34BAF5AC1}" dt="2020-04-26T22:43:56.476" v="739" actId="26606"/>
          <ac:spMkLst>
            <pc:docMk/>
            <pc:sldMk cId="91928126" sldId="271"/>
            <ac:spMk id="93" creationId="{828D1E49-2A21-4A83-A0E0-FB1597B4B2ED}"/>
          </ac:spMkLst>
        </pc:spChg>
        <pc:spChg chg="add del">
          <ac:chgData name="Griffin Orr" userId="2ac410f9-e68e-48cf-9d6c-4ec660eaa870" providerId="ADAL" clId="{5B99C089-DBED-416F-B30D-3EE34BAF5AC1}" dt="2020-04-26T22:43:56.476" v="739" actId="26606"/>
          <ac:spMkLst>
            <pc:docMk/>
            <pc:sldMk cId="91928126" sldId="271"/>
            <ac:spMk id="95" creationId="{E972DE0D-2E53-4159-ABD3-C601524262C2}"/>
          </ac:spMkLst>
        </pc:spChg>
        <pc:spChg chg="add del">
          <ac:chgData name="Griffin Orr" userId="2ac410f9-e68e-48cf-9d6c-4ec660eaa870" providerId="ADAL" clId="{5B99C089-DBED-416F-B30D-3EE34BAF5AC1}" dt="2020-04-26T22:43:49.858" v="733" actId="26606"/>
          <ac:spMkLst>
            <pc:docMk/>
            <pc:sldMk cId="91928126" sldId="271"/>
            <ac:spMk id="100" creationId="{398E8958-A0BD-4366-8F61-3A496C51CD60}"/>
          </ac:spMkLst>
        </pc:spChg>
        <pc:spChg chg="add del">
          <ac:chgData name="Griffin Orr" userId="2ac410f9-e68e-48cf-9d6c-4ec660eaa870" providerId="ADAL" clId="{5B99C089-DBED-416F-B30D-3EE34BAF5AC1}" dt="2020-04-26T22:43:49.858" v="733" actId="26606"/>
          <ac:spMkLst>
            <pc:docMk/>
            <pc:sldMk cId="91928126" sldId="271"/>
            <ac:spMk id="125" creationId="{1429180E-866D-447C-A170-484000E48972}"/>
          </ac:spMkLst>
        </pc:spChg>
        <pc:spChg chg="add del">
          <ac:chgData name="Griffin Orr" userId="2ac410f9-e68e-48cf-9d6c-4ec660eaa870" providerId="ADAL" clId="{5B99C089-DBED-416F-B30D-3EE34BAF5AC1}" dt="2020-04-26T22:43:49.858" v="733" actId="26606"/>
          <ac:spMkLst>
            <pc:docMk/>
            <pc:sldMk cId="91928126" sldId="271"/>
            <ac:spMk id="127" creationId="{FEE51AA4-287D-4CB8-8CD4-D6986106F43C}"/>
          </ac:spMkLst>
        </pc:spChg>
        <pc:spChg chg="add del">
          <ac:chgData name="Griffin Orr" userId="2ac410f9-e68e-48cf-9d6c-4ec660eaa870" providerId="ADAL" clId="{5B99C089-DBED-416F-B30D-3EE34BAF5AC1}" dt="2020-04-26T22:43:49.858" v="733" actId="26606"/>
          <ac:spMkLst>
            <pc:docMk/>
            <pc:sldMk cId="91928126" sldId="271"/>
            <ac:spMk id="129" creationId="{0177ACA7-E71A-4888-9EBD-074801D881CC}"/>
          </ac:spMkLst>
        </pc:spChg>
        <pc:spChg chg="add del">
          <ac:chgData name="Griffin Orr" userId="2ac410f9-e68e-48cf-9d6c-4ec660eaa870" providerId="ADAL" clId="{5B99C089-DBED-416F-B30D-3EE34BAF5AC1}" dt="2020-04-26T22:44:25.210" v="744" actId="26606"/>
          <ac:spMkLst>
            <pc:docMk/>
            <pc:sldMk cId="91928126" sldId="271"/>
            <ac:spMk id="130" creationId="{1A2438B2-9912-419F-9C39-448B5CB183DA}"/>
          </ac:spMkLst>
        </pc:spChg>
        <pc:spChg chg="add del">
          <ac:chgData name="Griffin Orr" userId="2ac410f9-e68e-48cf-9d6c-4ec660eaa870" providerId="ADAL" clId="{5B99C089-DBED-416F-B30D-3EE34BAF5AC1}" dt="2020-04-26T22:43:49.858" v="733" actId="26606"/>
          <ac:spMkLst>
            <pc:docMk/>
            <pc:sldMk cId="91928126" sldId="271"/>
            <ac:spMk id="131" creationId="{B2DF6337-9683-4A06-B3D5-CB22C7F4F2BE}"/>
          </ac:spMkLst>
        </pc:spChg>
        <pc:spChg chg="add del">
          <ac:chgData name="Griffin Orr" userId="2ac410f9-e68e-48cf-9d6c-4ec660eaa870" providerId="ADAL" clId="{5B99C089-DBED-416F-B30D-3EE34BAF5AC1}" dt="2020-04-26T22:43:52.367" v="736" actId="26606"/>
          <ac:spMkLst>
            <pc:docMk/>
            <pc:sldMk cId="91928126" sldId="271"/>
            <ac:spMk id="133" creationId="{A3BAF07C-C39E-42EB-BB22-8D46691D9735}"/>
          </ac:spMkLst>
        </pc:spChg>
        <pc:spChg chg="add del">
          <ac:chgData name="Griffin Orr" userId="2ac410f9-e68e-48cf-9d6c-4ec660eaa870" providerId="ADAL" clId="{5B99C089-DBED-416F-B30D-3EE34BAF5AC1}" dt="2020-04-26T22:43:52.367" v="736" actId="26606"/>
          <ac:spMkLst>
            <pc:docMk/>
            <pc:sldMk cId="91928126" sldId="271"/>
            <ac:spMk id="154" creationId="{44C110BA-81E8-4247-853A-5F2B93E92E46}"/>
          </ac:spMkLst>
        </pc:spChg>
        <pc:spChg chg="add del">
          <ac:chgData name="Griffin Orr" userId="2ac410f9-e68e-48cf-9d6c-4ec660eaa870" providerId="ADAL" clId="{5B99C089-DBED-416F-B30D-3EE34BAF5AC1}" dt="2020-04-26T22:43:56.455" v="738" actId="26606"/>
          <ac:spMkLst>
            <pc:docMk/>
            <pc:sldMk cId="91928126" sldId="271"/>
            <ac:spMk id="156" creationId="{48CAE4AE-A9DF-45AF-9A9C-1712BC63418E}"/>
          </ac:spMkLst>
        </pc:spChg>
        <pc:spChg chg="add del">
          <ac:chgData name="Griffin Orr" userId="2ac410f9-e68e-48cf-9d6c-4ec660eaa870" providerId="ADAL" clId="{5B99C089-DBED-416F-B30D-3EE34BAF5AC1}" dt="2020-04-26T22:43:56.455" v="738" actId="26606"/>
          <ac:spMkLst>
            <pc:docMk/>
            <pc:sldMk cId="91928126" sldId="271"/>
            <ac:spMk id="158" creationId="{E972DE0D-2E53-4159-ABD3-C601524262C2}"/>
          </ac:spMkLst>
        </pc:spChg>
        <pc:spChg chg="add del">
          <ac:chgData name="Griffin Orr" userId="2ac410f9-e68e-48cf-9d6c-4ec660eaa870" providerId="ADAL" clId="{5B99C089-DBED-416F-B30D-3EE34BAF5AC1}" dt="2020-04-26T22:44:25.210" v="744" actId="26606"/>
          <ac:spMkLst>
            <pc:docMk/>
            <pc:sldMk cId="91928126" sldId="271"/>
            <ac:spMk id="160" creationId="{54FA7551-62F4-4FD6-98F0-F440C2EFBB85}"/>
          </ac:spMkLst>
        </pc:spChg>
        <pc:spChg chg="add">
          <ac:chgData name="Griffin Orr" userId="2ac410f9-e68e-48cf-9d6c-4ec660eaa870" providerId="ADAL" clId="{5B99C089-DBED-416F-B30D-3EE34BAF5AC1}" dt="2020-04-26T22:44:25.210" v="744" actId="26606"/>
          <ac:spMkLst>
            <pc:docMk/>
            <pc:sldMk cId="91928126" sldId="271"/>
            <ac:spMk id="189" creationId="{7CC9829A-26F6-4595-8608-1A9F57DA7504}"/>
          </ac:spMkLst>
        </pc:spChg>
        <pc:grpChg chg="add del">
          <ac:chgData name="Griffin Orr" userId="2ac410f9-e68e-48cf-9d6c-4ec660eaa870" providerId="ADAL" clId="{5B99C089-DBED-416F-B30D-3EE34BAF5AC1}" dt="2020-04-26T22:43:04.091" v="722" actId="26606"/>
          <ac:grpSpMkLst>
            <pc:docMk/>
            <pc:sldMk cId="91928126" sldId="271"/>
            <ac:grpSpMk id="11" creationId="{088B852E-5494-418B-A833-75CF016A9E20}"/>
          </ac:grpSpMkLst>
        </pc:grpChg>
        <pc:grpChg chg="add del">
          <ac:chgData name="Griffin Orr" userId="2ac410f9-e68e-48cf-9d6c-4ec660eaa870" providerId="ADAL" clId="{5B99C089-DBED-416F-B30D-3EE34BAF5AC1}" dt="2020-04-26T22:43:07.675" v="724" actId="26606"/>
          <ac:grpSpMkLst>
            <pc:docMk/>
            <pc:sldMk cId="91928126" sldId="271"/>
            <ac:grpSpMk id="39" creationId="{D445862C-E73D-4EFB-9DD5-8A5E3473E113}"/>
          </ac:grpSpMkLst>
        </pc:grpChg>
        <pc:grpChg chg="add del">
          <ac:chgData name="Griffin Orr" userId="2ac410f9-e68e-48cf-9d6c-4ec660eaa870" providerId="ADAL" clId="{5B99C089-DBED-416F-B30D-3EE34BAF5AC1}" dt="2020-04-26T22:43:13.153" v="726" actId="26606"/>
          <ac:grpSpMkLst>
            <pc:docMk/>
            <pc:sldMk cId="91928126" sldId="271"/>
            <ac:grpSpMk id="65" creationId="{088B852E-5494-418B-A833-75CF016A9E20}"/>
          </ac:grpSpMkLst>
        </pc:grpChg>
        <pc:grpChg chg="add del">
          <ac:chgData name="Griffin Orr" userId="2ac410f9-e68e-48cf-9d6c-4ec660eaa870" providerId="ADAL" clId="{5B99C089-DBED-416F-B30D-3EE34BAF5AC1}" dt="2020-04-26T22:43:16.300" v="728" actId="26606"/>
          <ac:grpSpMkLst>
            <pc:docMk/>
            <pc:sldMk cId="91928126" sldId="271"/>
            <ac:grpSpMk id="69" creationId="{6C272060-BC98-4C91-A58F-4DFEC566CF7F}"/>
          </ac:grpSpMkLst>
        </pc:grpChg>
        <pc:grpChg chg="add del">
          <ac:chgData name="Griffin Orr" userId="2ac410f9-e68e-48cf-9d6c-4ec660eaa870" providerId="ADAL" clId="{5B99C089-DBED-416F-B30D-3EE34BAF5AC1}" dt="2020-04-26T22:43:56.476" v="739" actId="26606"/>
          <ac:grpSpMkLst>
            <pc:docMk/>
            <pc:sldMk cId="91928126" sldId="271"/>
            <ac:grpSpMk id="94" creationId="{088B852E-5494-418B-A833-75CF016A9E20}"/>
          </ac:grpSpMkLst>
        </pc:grpChg>
        <pc:grpChg chg="add del">
          <ac:chgData name="Griffin Orr" userId="2ac410f9-e68e-48cf-9d6c-4ec660eaa870" providerId="ADAL" clId="{5B99C089-DBED-416F-B30D-3EE34BAF5AC1}" dt="2020-04-26T22:43:49.858" v="733" actId="26606"/>
          <ac:grpSpMkLst>
            <pc:docMk/>
            <pc:sldMk cId="91928126" sldId="271"/>
            <ac:grpSpMk id="102" creationId="{D445862C-E73D-4EFB-9DD5-8A5E3473E113}"/>
          </ac:grpSpMkLst>
        </pc:grpChg>
        <pc:grpChg chg="add del">
          <ac:chgData name="Griffin Orr" userId="2ac410f9-e68e-48cf-9d6c-4ec660eaa870" providerId="ADAL" clId="{5B99C089-DBED-416F-B30D-3EE34BAF5AC1}" dt="2020-04-26T22:43:52.367" v="736" actId="26606"/>
          <ac:grpSpMkLst>
            <pc:docMk/>
            <pc:sldMk cId="91928126" sldId="271"/>
            <ac:grpSpMk id="134" creationId="{D8E9CF54-0466-4261-9E62-0249E60E1886}"/>
          </ac:grpSpMkLst>
        </pc:grpChg>
        <pc:grpChg chg="add del">
          <ac:chgData name="Griffin Orr" userId="2ac410f9-e68e-48cf-9d6c-4ec660eaa870" providerId="ADAL" clId="{5B99C089-DBED-416F-B30D-3EE34BAF5AC1}" dt="2020-04-26T22:43:56.455" v="738" actId="26606"/>
          <ac:grpSpMkLst>
            <pc:docMk/>
            <pc:sldMk cId="91928126" sldId="271"/>
            <ac:grpSpMk id="157" creationId="{6C272060-BC98-4C91-A58F-4DFEC566CF7F}"/>
          </ac:grpSpMkLst>
        </pc:grpChg>
        <pc:grpChg chg="add del">
          <ac:chgData name="Griffin Orr" userId="2ac410f9-e68e-48cf-9d6c-4ec660eaa870" providerId="ADAL" clId="{5B99C089-DBED-416F-B30D-3EE34BAF5AC1}" dt="2020-04-26T22:44:25.210" v="744" actId="26606"/>
          <ac:grpSpMkLst>
            <pc:docMk/>
            <pc:sldMk cId="91928126" sldId="271"/>
            <ac:grpSpMk id="161" creationId="{604D1569-A1A7-470B-8546-EE5D81F2DD76}"/>
          </ac:grpSpMkLst>
        </pc:grpChg>
        <pc:grpChg chg="add del">
          <ac:chgData name="Griffin Orr" userId="2ac410f9-e68e-48cf-9d6c-4ec660eaa870" providerId="ADAL" clId="{5B99C089-DBED-416F-B30D-3EE34BAF5AC1}" dt="2020-04-26T22:44:25.210" v="744" actId="26606"/>
          <ac:grpSpMkLst>
            <pc:docMk/>
            <pc:sldMk cId="91928126" sldId="271"/>
            <ac:grpSpMk id="183" creationId="{C85769A7-372A-438A-9AA5-96DC5E66F12F}"/>
          </ac:grpSpMkLst>
        </pc:grpChg>
        <pc:grpChg chg="add">
          <ac:chgData name="Griffin Orr" userId="2ac410f9-e68e-48cf-9d6c-4ec660eaa870" providerId="ADAL" clId="{5B99C089-DBED-416F-B30D-3EE34BAF5AC1}" dt="2020-04-26T22:44:25.210" v="744" actId="26606"/>
          <ac:grpSpMkLst>
            <pc:docMk/>
            <pc:sldMk cId="91928126" sldId="271"/>
            <ac:grpSpMk id="191" creationId="{75343792-FB15-4868-8582-6FB07FD06552}"/>
          </ac:grpSpMkLst>
        </pc:grpChg>
        <pc:grpChg chg="add">
          <ac:chgData name="Griffin Orr" userId="2ac410f9-e68e-48cf-9d6c-4ec660eaa870" providerId="ADAL" clId="{5B99C089-DBED-416F-B30D-3EE34BAF5AC1}" dt="2020-04-26T22:44:25.210" v="744" actId="26606"/>
          <ac:grpSpMkLst>
            <pc:docMk/>
            <pc:sldMk cId="91928126" sldId="271"/>
            <ac:grpSpMk id="214" creationId="{F594A2EF-2FF2-48A2-91C9-02790030750B}"/>
          </ac:grpSpMkLst>
        </pc:grpChg>
        <pc:picChg chg="add mod ord">
          <ac:chgData name="Griffin Orr" userId="2ac410f9-e68e-48cf-9d6c-4ec660eaa870" providerId="ADAL" clId="{5B99C089-DBED-416F-B30D-3EE34BAF5AC1}" dt="2020-04-26T22:44:25.210" v="744" actId="26606"/>
          <ac:picMkLst>
            <pc:docMk/>
            <pc:sldMk cId="91928126" sldId="271"/>
            <ac:picMk id="4" creationId="{E0D82179-1498-4A22-A7F1-6AE0FD4E11D0}"/>
          </ac:picMkLst>
        </pc:picChg>
        <pc:picChg chg="add mod">
          <ac:chgData name="Griffin Orr" userId="2ac410f9-e68e-48cf-9d6c-4ec660eaa870" providerId="ADAL" clId="{5B99C089-DBED-416F-B30D-3EE34BAF5AC1}" dt="2020-04-27T00:59:09.618" v="3193"/>
          <ac:picMkLst>
            <pc:docMk/>
            <pc:sldMk cId="91928126" sldId="271"/>
            <ac:picMk id="5" creationId="{61B28FC7-1D96-45DF-A5C8-05FF63AD0C5A}"/>
          </ac:picMkLst>
        </pc:picChg>
      </pc:sldChg>
      <pc:sldChg chg="modSp new del mod">
        <pc:chgData name="Griffin Orr" userId="2ac410f9-e68e-48cf-9d6c-4ec660eaa870" providerId="ADAL" clId="{5B99C089-DBED-416F-B30D-3EE34BAF5AC1}" dt="2020-04-26T19:00:07.339" v="351" actId="680"/>
        <pc:sldMkLst>
          <pc:docMk/>
          <pc:sldMk cId="48580467" sldId="272"/>
        </pc:sldMkLst>
        <pc:spChg chg="mod">
          <ac:chgData name="Griffin Orr" userId="2ac410f9-e68e-48cf-9d6c-4ec660eaa870" providerId="ADAL" clId="{5B99C089-DBED-416F-B30D-3EE34BAF5AC1}" dt="2020-04-26T19:00:06.920" v="350" actId="20577"/>
          <ac:spMkLst>
            <pc:docMk/>
            <pc:sldMk cId="48580467" sldId="272"/>
            <ac:spMk id="2" creationId="{12B92E16-DB03-4499-91B0-670B8524AB06}"/>
          </ac:spMkLst>
        </pc:spChg>
      </pc:sldChg>
    </pc:docChg>
  </pc:docChgLst>
  <pc:docChgLst>
    <pc:chgData name="Orr, Griffin T" userId="S::gorr98@iastate.edu::2ac410f9-e68e-48cf-9d6c-4ec660eaa870" providerId="AD" clId="Web-{C945D926-9AD7-4F2F-84CC-153CA1B6E7BE}"/>
    <pc:docChg chg="modSld">
      <pc:chgData name="Orr, Griffin T" userId="S::gorr98@iastate.edu::2ac410f9-e68e-48cf-9d6c-4ec660eaa870" providerId="AD" clId="Web-{C945D926-9AD7-4F2F-84CC-153CA1B6E7BE}" dt="2020-04-06T00:04:08.353" v="293" actId="20577"/>
      <pc:docMkLst>
        <pc:docMk/>
      </pc:docMkLst>
      <pc:sldChg chg="modSp">
        <pc:chgData name="Orr, Griffin T" userId="S::gorr98@iastate.edu::2ac410f9-e68e-48cf-9d6c-4ec660eaa870" providerId="AD" clId="Web-{C945D926-9AD7-4F2F-84CC-153CA1B6E7BE}" dt="2020-04-06T00:04:08.353" v="292" actId="20577"/>
        <pc:sldMkLst>
          <pc:docMk/>
          <pc:sldMk cId="4091443544" sldId="260"/>
        </pc:sldMkLst>
        <pc:spChg chg="mod">
          <ac:chgData name="Orr, Griffin T" userId="S::gorr98@iastate.edu::2ac410f9-e68e-48cf-9d6c-4ec660eaa870" providerId="AD" clId="Web-{C945D926-9AD7-4F2F-84CC-153CA1B6E7BE}" dt="2020-04-06T00:01:58.540" v="20" actId="20577"/>
          <ac:spMkLst>
            <pc:docMk/>
            <pc:sldMk cId="4091443544" sldId="260"/>
            <ac:spMk id="2" creationId="{3ED939C8-C554-41FC-93CF-C0410B180448}"/>
          </ac:spMkLst>
        </pc:spChg>
        <pc:spChg chg="mod">
          <ac:chgData name="Orr, Griffin T" userId="S::gorr98@iastate.edu::2ac410f9-e68e-48cf-9d6c-4ec660eaa870" providerId="AD" clId="Web-{C945D926-9AD7-4F2F-84CC-153CA1B6E7BE}" dt="2020-04-06T00:04:08.353" v="292" actId="20577"/>
          <ac:spMkLst>
            <pc:docMk/>
            <pc:sldMk cId="4091443544" sldId="260"/>
            <ac:spMk id="3" creationId="{A5D39F28-0153-4F75-B48F-CCF031BCA3A7}"/>
          </ac:spMkLst>
        </pc:spChg>
      </pc:sldChg>
    </pc:docChg>
  </pc:docChgLst>
  <pc:docChgLst>
    <pc:chgData name="Pedersen, Christopher T" userId="S::ctp@iastate.edu::f51f50b5-5b2c-427f-a135-4d0a60b02e3a" providerId="AD" clId="Web-{8E168C03-8E27-4A88-9967-D580AA40C753}"/>
    <pc:docChg chg="modSld">
      <pc:chgData name="Pedersen, Christopher T" userId="S::ctp@iastate.edu::f51f50b5-5b2c-427f-a135-4d0a60b02e3a" providerId="AD" clId="Web-{8E168C03-8E27-4A88-9967-D580AA40C753}" dt="2020-04-26T17:05:26.275" v="15" actId="1076"/>
      <pc:docMkLst>
        <pc:docMk/>
      </pc:docMkLst>
      <pc:sldChg chg="modSp">
        <pc:chgData name="Pedersen, Christopher T" userId="S::ctp@iastate.edu::f51f50b5-5b2c-427f-a135-4d0a60b02e3a" providerId="AD" clId="Web-{8E168C03-8E27-4A88-9967-D580AA40C753}" dt="2020-04-26T17:05:26.275" v="15" actId="1076"/>
        <pc:sldMkLst>
          <pc:docMk/>
          <pc:sldMk cId="4273345463" sldId="258"/>
        </pc:sldMkLst>
        <pc:spChg chg="mod">
          <ac:chgData name="Pedersen, Christopher T" userId="S::ctp@iastate.edu::f51f50b5-5b2c-427f-a135-4d0a60b02e3a" providerId="AD" clId="Web-{8E168C03-8E27-4A88-9967-D580AA40C753}" dt="2020-04-26T17:05:26.275" v="15" actId="1076"/>
          <ac:spMkLst>
            <pc:docMk/>
            <pc:sldMk cId="4273345463" sldId="258"/>
            <ac:spMk id="3" creationId="{1176913F-47BB-4222-9FD9-0DA2E231368B}"/>
          </ac:spMkLst>
        </pc:spChg>
      </pc:sldChg>
      <pc:sldChg chg="addSp delSp modSp">
        <pc:chgData name="Pedersen, Christopher T" userId="S::ctp@iastate.edu::f51f50b5-5b2c-427f-a135-4d0a60b02e3a" providerId="AD" clId="Web-{8E168C03-8E27-4A88-9967-D580AA40C753}" dt="2020-04-26T16:25:16.748" v="10"/>
        <pc:sldMkLst>
          <pc:docMk/>
          <pc:sldMk cId="687191641" sldId="259"/>
        </pc:sldMkLst>
        <pc:spChg chg="mod">
          <ac:chgData name="Pedersen, Christopher T" userId="S::ctp@iastate.edu::f51f50b5-5b2c-427f-a135-4d0a60b02e3a" providerId="AD" clId="Web-{8E168C03-8E27-4A88-9967-D580AA40C753}" dt="2020-04-26T16:24:56.560" v="8" actId="1076"/>
          <ac:spMkLst>
            <pc:docMk/>
            <pc:sldMk cId="687191641" sldId="259"/>
            <ac:spMk id="28" creationId="{A08ED57B-2882-495B-AD3F-61D27361BAD4}"/>
          </ac:spMkLst>
        </pc:spChg>
        <pc:spChg chg="mod">
          <ac:chgData name="Pedersen, Christopher T" userId="S::ctp@iastate.edu::f51f50b5-5b2c-427f-a135-4d0a60b02e3a" providerId="AD" clId="Web-{8E168C03-8E27-4A88-9967-D580AA40C753}" dt="2020-04-26T16:24:59.373" v="9" actId="1076"/>
          <ac:spMkLst>
            <pc:docMk/>
            <pc:sldMk cId="687191641" sldId="259"/>
            <ac:spMk id="30" creationId="{C5107239-56D6-4988-8085-0FF177BC4F28}"/>
          </ac:spMkLst>
        </pc:spChg>
        <pc:spChg chg="del">
          <ac:chgData name="Pedersen, Christopher T" userId="S::ctp@iastate.edu::f51f50b5-5b2c-427f-a135-4d0a60b02e3a" providerId="AD" clId="Web-{8E168C03-8E27-4A88-9967-D580AA40C753}" dt="2020-04-26T16:24:24.324" v="0"/>
          <ac:spMkLst>
            <pc:docMk/>
            <pc:sldMk cId="687191641" sldId="259"/>
            <ac:spMk id="37" creationId="{D3ED813F-CEA1-409A-B8FF-D0585A6868C2}"/>
          </ac:spMkLst>
        </pc:spChg>
        <pc:picChg chg="mod">
          <ac:chgData name="Pedersen, Christopher T" userId="S::ctp@iastate.edu::f51f50b5-5b2c-427f-a135-4d0a60b02e3a" providerId="AD" clId="Web-{8E168C03-8E27-4A88-9967-D580AA40C753}" dt="2020-04-26T16:24:33.434" v="3" actId="14100"/>
          <ac:picMkLst>
            <pc:docMk/>
            <pc:sldMk cId="687191641" sldId="259"/>
            <ac:picMk id="34" creationId="{74BF7CB1-5D73-4E4F-AD28-B40FD3C7959A}"/>
          </ac:picMkLst>
        </pc:picChg>
        <pc:inkChg chg="add">
          <ac:chgData name="Pedersen, Christopher T" userId="S::ctp@iastate.edu::f51f50b5-5b2c-427f-a135-4d0a60b02e3a" providerId="AD" clId="Web-{8E168C03-8E27-4A88-9967-D580AA40C753}" dt="2020-04-26T16:25:16.748" v="10"/>
          <ac:inkMkLst>
            <pc:docMk/>
            <pc:sldMk cId="687191641" sldId="259"/>
            <ac:inkMk id="3" creationId="{4F45A584-9F85-46EB-86EE-344883A08992}"/>
          </ac:inkMkLst>
        </pc:inkChg>
        <pc:cxnChg chg="mod">
          <ac:chgData name="Pedersen, Christopher T" userId="S::ctp@iastate.edu::f51f50b5-5b2c-427f-a135-4d0a60b02e3a" providerId="AD" clId="Web-{8E168C03-8E27-4A88-9967-D580AA40C753}" dt="2020-04-26T16:24:47.591" v="7" actId="14100"/>
          <ac:cxnSpMkLst>
            <pc:docMk/>
            <pc:sldMk cId="687191641" sldId="259"/>
            <ac:cxnSpMk id="27" creationId="{0F312DD4-3E76-4E10-97B3-2B3E43C2E112}"/>
          </ac:cxnSpMkLst>
        </pc:cxnChg>
        <pc:cxnChg chg="mod">
          <ac:chgData name="Pedersen, Christopher T" userId="S::ctp@iastate.edu::f51f50b5-5b2c-427f-a135-4d0a60b02e3a" providerId="AD" clId="Web-{8E168C03-8E27-4A88-9967-D580AA40C753}" dt="2020-04-26T16:24:42.169" v="6" actId="14100"/>
          <ac:cxnSpMkLst>
            <pc:docMk/>
            <pc:sldMk cId="687191641" sldId="259"/>
            <ac:cxnSpMk id="29" creationId="{127C3B0F-2220-44B1-A367-82A6807A4918}"/>
          </ac:cxnSpMkLst>
        </pc:cxnChg>
        <pc:cxnChg chg="del">
          <ac:chgData name="Pedersen, Christopher T" userId="S::ctp@iastate.edu::f51f50b5-5b2c-427f-a135-4d0a60b02e3a" providerId="AD" clId="Web-{8E168C03-8E27-4A88-9967-D580AA40C753}" dt="2020-04-26T16:24:27.918" v="1"/>
          <ac:cxnSpMkLst>
            <pc:docMk/>
            <pc:sldMk cId="687191641" sldId="259"/>
            <ac:cxnSpMk id="36" creationId="{CBE00387-BC96-45DA-82BF-5DBC91C7FCE5}"/>
          </ac:cxnSpMkLst>
        </pc:cxnChg>
      </pc:sldChg>
      <pc:sldChg chg="addSp delSp">
        <pc:chgData name="Pedersen, Christopher T" userId="S::ctp@iastate.edu::f51f50b5-5b2c-427f-a135-4d0a60b02e3a" providerId="AD" clId="Web-{8E168C03-8E27-4A88-9967-D580AA40C753}" dt="2020-04-26T16:29:49.839" v="12"/>
        <pc:sldMkLst>
          <pc:docMk/>
          <pc:sldMk cId="1572528752" sldId="262"/>
        </pc:sldMkLst>
        <pc:inkChg chg="add del">
          <ac:chgData name="Pedersen, Christopher T" userId="S::ctp@iastate.edu::f51f50b5-5b2c-427f-a135-4d0a60b02e3a" providerId="AD" clId="Web-{8E168C03-8E27-4A88-9967-D580AA40C753}" dt="2020-04-26T16:29:49.839" v="12"/>
          <ac:inkMkLst>
            <pc:docMk/>
            <pc:sldMk cId="1572528752" sldId="262"/>
            <ac:inkMk id="4" creationId="{5772C516-0AB7-451B-BF74-A23E2E9EAC8E}"/>
          </ac:inkMkLst>
        </pc:inkChg>
      </pc:sldChg>
    </pc:docChg>
  </pc:docChgLst>
  <pc:docChgLst>
    <pc:chgData name="Christopher McGrory" userId="041dbb40-c0cd-4439-ad74-d238e5e7631a" providerId="ADAL" clId="{8B991B18-982C-465E-90F8-90749ED3211E}"/>
    <pc:docChg chg="custSel modSld">
      <pc:chgData name="Christopher McGrory" userId="041dbb40-c0cd-4439-ad74-d238e5e7631a" providerId="ADAL" clId="{8B991B18-982C-465E-90F8-90749ED3211E}" dt="2020-04-04T23:19:14.526" v="3" actId="1076"/>
      <pc:docMkLst>
        <pc:docMk/>
      </pc:docMkLst>
      <pc:sldChg chg="addSp delSp modSp mod delAnim modAnim">
        <pc:chgData name="Christopher McGrory" userId="041dbb40-c0cd-4439-ad74-d238e5e7631a" providerId="ADAL" clId="{8B991B18-982C-465E-90F8-90749ED3211E}" dt="2020-04-04T23:19:14.526" v="3" actId="1076"/>
        <pc:sldMkLst>
          <pc:docMk/>
          <pc:sldMk cId="2991339648" sldId="257"/>
        </pc:sldMkLst>
        <pc:picChg chg="add del mod">
          <ac:chgData name="Christopher McGrory" userId="041dbb40-c0cd-4439-ad74-d238e5e7631a" providerId="ADAL" clId="{8B991B18-982C-465E-90F8-90749ED3211E}" dt="2020-04-04T23:15:18.298" v="1" actId="478"/>
          <ac:picMkLst>
            <pc:docMk/>
            <pc:sldMk cId="2991339648" sldId="257"/>
            <ac:picMk id="4" creationId="{35403162-DCBC-4A7B-8AB5-0E6BBFEF79B8}"/>
          </ac:picMkLst>
        </pc:picChg>
        <pc:picChg chg="add mod">
          <ac:chgData name="Christopher McGrory" userId="041dbb40-c0cd-4439-ad74-d238e5e7631a" providerId="ADAL" clId="{8B991B18-982C-465E-90F8-90749ED3211E}" dt="2020-04-04T23:19:14.526" v="3" actId="1076"/>
          <ac:picMkLst>
            <pc:docMk/>
            <pc:sldMk cId="2991339648" sldId="257"/>
            <ac:picMk id="5" creationId="{783EBF4A-F12D-4E1E-B727-B8AFBBC8BC50}"/>
          </ac:picMkLst>
        </pc:picChg>
      </pc:sldChg>
    </pc:docChg>
  </pc:docChgLst>
  <pc:docChgLst>
    <pc:chgData name="McGrory, Christopher M" userId="S::cmcgrory@iastate.edu::041dbb40-c0cd-4439-ad74-d238e5e7631a" providerId="AD" clId="Web-{78E555AD-0A84-4A50-9ED2-04926250DDD6}"/>
    <pc:docChg chg="modSld">
      <pc:chgData name="McGrory, Christopher M" userId="S::cmcgrory@iastate.edu::041dbb40-c0cd-4439-ad74-d238e5e7631a" providerId="AD" clId="Web-{78E555AD-0A84-4A50-9ED2-04926250DDD6}" dt="2020-04-26T20:55:51.619" v="1109" actId="20577"/>
      <pc:docMkLst>
        <pc:docMk/>
      </pc:docMkLst>
      <pc:sldChg chg="addSp delSp modSp">
        <pc:chgData name="McGrory, Christopher M" userId="S::cmcgrory@iastate.edu::041dbb40-c0cd-4439-ad74-d238e5e7631a" providerId="AD" clId="Web-{78E555AD-0A84-4A50-9ED2-04926250DDD6}" dt="2020-04-26T20:55:43.916" v="1104" actId="20577"/>
        <pc:sldMkLst>
          <pc:docMk/>
          <pc:sldMk cId="709266294" sldId="268"/>
        </pc:sldMkLst>
        <pc:spChg chg="add mod">
          <ac:chgData name="McGrory, Christopher M" userId="S::cmcgrory@iastate.edu::041dbb40-c0cd-4439-ad74-d238e5e7631a" providerId="AD" clId="Web-{78E555AD-0A84-4A50-9ED2-04926250DDD6}" dt="2020-04-26T20:55:43.916" v="1104" actId="20577"/>
          <ac:spMkLst>
            <pc:docMk/>
            <pc:sldMk cId="709266294" sldId="268"/>
            <ac:spMk id="6" creationId="{E6E54BDE-5DD9-47D2-99D4-ABAFB7CD0B21}"/>
          </ac:spMkLst>
        </pc:spChg>
        <pc:picChg chg="add del mod">
          <ac:chgData name="McGrory, Christopher M" userId="S::cmcgrory@iastate.edu::041dbb40-c0cd-4439-ad74-d238e5e7631a" providerId="AD" clId="Web-{78E555AD-0A84-4A50-9ED2-04926250DDD6}" dt="2020-04-26T20:38:59.930" v="538"/>
          <ac:picMkLst>
            <pc:docMk/>
            <pc:sldMk cId="709266294" sldId="268"/>
            <ac:picMk id="3" creationId="{DBFDA530-7783-4BC0-95DA-F9AD85F613F4}"/>
          </ac:picMkLst>
        </pc:picChg>
        <pc:picChg chg="mod">
          <ac:chgData name="McGrory, Christopher M" userId="S::cmcgrory@iastate.edu::041dbb40-c0cd-4439-ad74-d238e5e7631a" providerId="AD" clId="Web-{78E555AD-0A84-4A50-9ED2-04926250DDD6}" dt="2020-04-26T20:50:15.525" v="633" actId="1076"/>
          <ac:picMkLst>
            <pc:docMk/>
            <pc:sldMk cId="709266294" sldId="268"/>
            <ac:picMk id="4" creationId="{409662D5-59EC-4AC3-8D6D-1BD12EC5198D}"/>
          </ac:picMkLst>
        </pc:picChg>
      </pc:sldChg>
      <pc:sldChg chg="addSp delSp modSp">
        <pc:chgData name="McGrory, Christopher M" userId="S::cmcgrory@iastate.edu::041dbb40-c0cd-4439-ad74-d238e5e7631a" providerId="AD" clId="Web-{78E555AD-0A84-4A50-9ED2-04926250DDD6}" dt="2020-04-26T20:49:51.931" v="623" actId="1076"/>
        <pc:sldMkLst>
          <pc:docMk/>
          <pc:sldMk cId="2594717588" sldId="269"/>
        </pc:sldMkLst>
        <pc:spChg chg="add del mod">
          <ac:chgData name="McGrory, Christopher M" userId="S::cmcgrory@iastate.edu::041dbb40-c0cd-4439-ad74-d238e5e7631a" providerId="AD" clId="Web-{78E555AD-0A84-4A50-9ED2-04926250DDD6}" dt="2020-04-26T20:49:31.915" v="620"/>
          <ac:spMkLst>
            <pc:docMk/>
            <pc:sldMk cId="2594717588" sldId="269"/>
            <ac:spMk id="4" creationId="{6BD8ADA9-8FCC-4897-B586-0F9412E7CB86}"/>
          </ac:spMkLst>
        </pc:spChg>
        <pc:picChg chg="add mod ord">
          <ac:chgData name="McGrory, Christopher M" userId="S::cmcgrory@iastate.edu::041dbb40-c0cd-4439-ad74-d238e5e7631a" providerId="AD" clId="Web-{78E555AD-0A84-4A50-9ED2-04926250DDD6}" dt="2020-04-26T20:49:51.931" v="623" actId="1076"/>
          <ac:picMkLst>
            <pc:docMk/>
            <pc:sldMk cId="2594717588" sldId="269"/>
            <ac:picMk id="5" creationId="{27510333-E774-40BB-A5F9-1FAD8832825D}"/>
          </ac:picMkLst>
        </pc:picChg>
        <pc:picChg chg="del">
          <ac:chgData name="McGrory, Christopher M" userId="S::cmcgrory@iastate.edu::041dbb40-c0cd-4439-ad74-d238e5e7631a" providerId="AD" clId="Web-{78E555AD-0A84-4A50-9ED2-04926250DDD6}" dt="2020-04-26T20:49:29.415" v="619"/>
          <ac:picMkLst>
            <pc:docMk/>
            <pc:sldMk cId="2594717588" sldId="269"/>
            <ac:picMk id="10" creationId="{1ABCC31A-70B0-4E35-9704-36680057EE44}"/>
          </ac:picMkLst>
        </pc:picChg>
      </pc:sldChg>
      <pc:sldChg chg="addSp delSp modSp mod setBg">
        <pc:chgData name="McGrory, Christopher M" userId="S::cmcgrory@iastate.edu::041dbb40-c0cd-4439-ad74-d238e5e7631a" providerId="AD" clId="Web-{78E555AD-0A84-4A50-9ED2-04926250DDD6}" dt="2020-04-26T20:55:50.697" v="1108" actId="20577"/>
        <pc:sldMkLst>
          <pc:docMk/>
          <pc:sldMk cId="3350709789" sldId="272"/>
        </pc:sldMkLst>
        <pc:spChg chg="mod ord">
          <ac:chgData name="McGrory, Christopher M" userId="S::cmcgrory@iastate.edu::041dbb40-c0cd-4439-ad74-d238e5e7631a" providerId="AD" clId="Web-{78E555AD-0A84-4A50-9ED2-04926250DDD6}" dt="2020-04-26T20:45:28.071" v="550"/>
          <ac:spMkLst>
            <pc:docMk/>
            <pc:sldMk cId="3350709789" sldId="272"/>
            <ac:spMk id="2" creationId="{B19AF495-D896-4901-9CC9-82C874419D12}"/>
          </ac:spMkLst>
        </pc:spChg>
        <pc:spChg chg="mod">
          <ac:chgData name="McGrory, Christopher M" userId="S::cmcgrory@iastate.edu::041dbb40-c0cd-4439-ad74-d238e5e7631a" providerId="AD" clId="Web-{78E555AD-0A84-4A50-9ED2-04926250DDD6}" dt="2020-04-26T20:55:50.697" v="1108" actId="20577"/>
          <ac:spMkLst>
            <pc:docMk/>
            <pc:sldMk cId="3350709789" sldId="272"/>
            <ac:spMk id="6" creationId="{6D171AC1-50A4-4834-97D5-5DE785BAE041}"/>
          </ac:spMkLst>
        </pc:spChg>
        <pc:spChg chg="add del">
          <ac:chgData name="McGrory, Christopher M" userId="S::cmcgrory@iastate.edu::041dbb40-c0cd-4439-ad74-d238e5e7631a" providerId="AD" clId="Web-{78E555AD-0A84-4A50-9ED2-04926250DDD6}" dt="2020-04-26T20:45:28.071" v="550"/>
          <ac:spMkLst>
            <pc:docMk/>
            <pc:sldMk cId="3350709789" sldId="272"/>
            <ac:spMk id="12" creationId="{9E33438F-5E81-463E-98DF-2C0B9FC83DE4}"/>
          </ac:spMkLst>
        </pc:spChg>
        <pc:spChg chg="add del">
          <ac:chgData name="McGrory, Christopher M" userId="S::cmcgrory@iastate.edu::041dbb40-c0cd-4439-ad74-d238e5e7631a" providerId="AD" clId="Web-{78E555AD-0A84-4A50-9ED2-04926250DDD6}" dt="2020-04-26T20:45:28.071" v="550"/>
          <ac:spMkLst>
            <pc:docMk/>
            <pc:sldMk cId="3350709789" sldId="272"/>
            <ac:spMk id="37" creationId="{3F3FAF1D-1278-4A37-ABCF-337384CA2B56}"/>
          </ac:spMkLst>
        </pc:spChg>
        <pc:spChg chg="add del">
          <ac:chgData name="McGrory, Christopher M" userId="S::cmcgrory@iastate.edu::041dbb40-c0cd-4439-ad74-d238e5e7631a" providerId="AD" clId="Web-{78E555AD-0A84-4A50-9ED2-04926250DDD6}" dt="2020-04-26T20:45:28.071" v="550"/>
          <ac:spMkLst>
            <pc:docMk/>
            <pc:sldMk cId="3350709789" sldId="272"/>
            <ac:spMk id="39" creationId="{C81E68E0-B98F-44E8-B1A7-A7631A3D7083}"/>
          </ac:spMkLst>
        </pc:spChg>
        <pc:spChg chg="add del">
          <ac:chgData name="McGrory, Christopher M" userId="S::cmcgrory@iastate.edu::041dbb40-c0cd-4439-ad74-d238e5e7631a" providerId="AD" clId="Web-{78E555AD-0A84-4A50-9ED2-04926250DDD6}" dt="2020-04-26T20:45:28.071" v="550"/>
          <ac:spMkLst>
            <pc:docMk/>
            <pc:sldMk cId="3350709789" sldId="272"/>
            <ac:spMk id="41" creationId="{7AFDCCA6-0059-4AD6-A4C5-2EC02B8777CA}"/>
          </ac:spMkLst>
        </pc:spChg>
        <pc:spChg chg="add del">
          <ac:chgData name="McGrory, Christopher M" userId="S::cmcgrory@iastate.edu::041dbb40-c0cd-4439-ad74-d238e5e7631a" providerId="AD" clId="Web-{78E555AD-0A84-4A50-9ED2-04926250DDD6}" dt="2020-04-26T20:45:28.071" v="550"/>
          <ac:spMkLst>
            <pc:docMk/>
            <pc:sldMk cId="3350709789" sldId="272"/>
            <ac:spMk id="43" creationId="{CD36CCAC-B11A-45AC-AD69-53AB301EC7E1}"/>
          </ac:spMkLst>
        </pc:spChg>
        <pc:grpChg chg="add del">
          <ac:chgData name="McGrory, Christopher M" userId="S::cmcgrory@iastate.edu::041dbb40-c0cd-4439-ad74-d238e5e7631a" providerId="AD" clId="Web-{78E555AD-0A84-4A50-9ED2-04926250DDD6}" dt="2020-04-26T20:45:28.071" v="550"/>
          <ac:grpSpMkLst>
            <pc:docMk/>
            <pc:sldMk cId="3350709789" sldId="272"/>
            <ac:grpSpMk id="14" creationId="{5B6698C3-AF7B-471D-BD31-DFA449F06D9E}"/>
          </ac:grpSpMkLst>
        </pc:grpChg>
        <pc:picChg chg="add del mod ord">
          <ac:chgData name="McGrory, Christopher M" userId="S::cmcgrory@iastate.edu::041dbb40-c0cd-4439-ad74-d238e5e7631a" providerId="AD" clId="Web-{78E555AD-0A84-4A50-9ED2-04926250DDD6}" dt="2020-04-26T20:45:32.024" v="551"/>
          <ac:picMkLst>
            <pc:docMk/>
            <pc:sldMk cId="3350709789" sldId="272"/>
            <ac:picMk id="3" creationId="{371ED62A-6CAF-4735-93FA-6392DF271E18}"/>
          </ac:picMkLst>
        </pc:picChg>
        <pc:picChg chg="mod">
          <ac:chgData name="McGrory, Christopher M" userId="S::cmcgrory@iastate.edu::041dbb40-c0cd-4439-ad74-d238e5e7631a" providerId="AD" clId="Web-{78E555AD-0A84-4A50-9ED2-04926250DDD6}" dt="2020-04-26T20:47:29.993" v="571" actId="1076"/>
          <ac:picMkLst>
            <pc:docMk/>
            <pc:sldMk cId="3350709789" sldId="272"/>
            <ac:picMk id="4" creationId="{DCA36896-B618-448E-82E5-39885EDA7462}"/>
          </ac:picMkLst>
        </pc:picChg>
        <pc:picChg chg="add mod">
          <ac:chgData name="McGrory, Christopher M" userId="S::cmcgrory@iastate.edu::041dbb40-c0cd-4439-ad74-d238e5e7631a" providerId="AD" clId="Web-{78E555AD-0A84-4A50-9ED2-04926250DDD6}" dt="2020-04-26T20:47:33.681" v="572" actId="1076"/>
          <ac:picMkLst>
            <pc:docMk/>
            <pc:sldMk cId="3350709789" sldId="272"/>
            <ac:picMk id="7" creationId="{D9FB887D-5FE8-42F2-A083-0CDAF3C9E580}"/>
          </ac:picMkLst>
        </pc:picChg>
      </pc:sldChg>
    </pc:docChg>
  </pc:docChgLst>
  <pc:docChgLst>
    <pc:chgData name="Pedersen, Christopher T" userId="S::ctp@iastate.edu::f51f50b5-5b2c-427f-a135-4d0a60b02e3a" providerId="AD" clId="Web-{E27CDE11-CD53-4036-82C7-81467B39341B}"/>
    <pc:docChg chg="addSld modSld">
      <pc:chgData name="Pedersen, Christopher T" userId="S::ctp@iastate.edu::f51f50b5-5b2c-427f-a135-4d0a60b02e3a" providerId="AD" clId="Web-{E27CDE11-CD53-4036-82C7-81467B39341B}" dt="2020-04-26T14:29:47.435" v="473" actId="20577"/>
      <pc:docMkLst>
        <pc:docMk/>
      </pc:docMkLst>
      <pc:sldChg chg="modSp">
        <pc:chgData name="Pedersen, Christopher T" userId="S::ctp@iastate.edu::f51f50b5-5b2c-427f-a135-4d0a60b02e3a" providerId="AD" clId="Web-{E27CDE11-CD53-4036-82C7-81467B39341B}" dt="2020-04-26T14:26:28.715" v="322" actId="20577"/>
        <pc:sldMkLst>
          <pc:docMk/>
          <pc:sldMk cId="2902976012" sldId="257"/>
        </pc:sldMkLst>
        <pc:spChg chg="mod">
          <ac:chgData name="Pedersen, Christopher T" userId="S::ctp@iastate.edu::f51f50b5-5b2c-427f-a135-4d0a60b02e3a" providerId="AD" clId="Web-{E27CDE11-CD53-4036-82C7-81467B39341B}" dt="2020-04-26T14:26:28.715" v="322" actId="20577"/>
          <ac:spMkLst>
            <pc:docMk/>
            <pc:sldMk cId="2902976012" sldId="257"/>
            <ac:spMk id="3" creationId="{8677D1A1-E827-44BB-A381-A45A125677C2}"/>
          </ac:spMkLst>
        </pc:spChg>
      </pc:sldChg>
      <pc:sldChg chg="modSp">
        <pc:chgData name="Pedersen, Christopher T" userId="S::ctp@iastate.edu::f51f50b5-5b2c-427f-a135-4d0a60b02e3a" providerId="AD" clId="Web-{E27CDE11-CD53-4036-82C7-81467B39341B}" dt="2020-04-26T14:29:13.326" v="446" actId="20577"/>
        <pc:sldMkLst>
          <pc:docMk/>
          <pc:sldMk cId="4273345463" sldId="258"/>
        </pc:sldMkLst>
        <pc:spChg chg="mod">
          <ac:chgData name="Pedersen, Christopher T" userId="S::ctp@iastate.edu::f51f50b5-5b2c-427f-a135-4d0a60b02e3a" providerId="AD" clId="Web-{E27CDE11-CD53-4036-82C7-81467B39341B}" dt="2020-04-26T14:27:28.950" v="375" actId="20577"/>
          <ac:spMkLst>
            <pc:docMk/>
            <pc:sldMk cId="4273345463" sldId="258"/>
            <ac:spMk id="2" creationId="{E93A4EDC-85D2-4949-9737-2CFBC9E9F55D}"/>
          </ac:spMkLst>
        </pc:spChg>
        <pc:spChg chg="mod">
          <ac:chgData name="Pedersen, Christopher T" userId="S::ctp@iastate.edu::f51f50b5-5b2c-427f-a135-4d0a60b02e3a" providerId="AD" clId="Web-{E27CDE11-CD53-4036-82C7-81467B39341B}" dt="2020-04-26T14:29:13.326" v="446" actId="20577"/>
          <ac:spMkLst>
            <pc:docMk/>
            <pc:sldMk cId="4273345463" sldId="258"/>
            <ac:spMk id="3" creationId="{1176913F-47BB-4222-9FD9-0DA2E231368B}"/>
          </ac:spMkLst>
        </pc:spChg>
      </pc:sldChg>
      <pc:sldChg chg="modSp new">
        <pc:chgData name="Pedersen, Christopher T" userId="S::ctp@iastate.edu::f51f50b5-5b2c-427f-a135-4d0a60b02e3a" providerId="AD" clId="Web-{E27CDE11-CD53-4036-82C7-81467B39341B}" dt="2020-04-26T14:29:44.670" v="471" actId="20577"/>
        <pc:sldMkLst>
          <pc:docMk/>
          <pc:sldMk cId="687191641" sldId="259"/>
        </pc:sldMkLst>
        <pc:spChg chg="mod">
          <ac:chgData name="Pedersen, Christopher T" userId="S::ctp@iastate.edu::f51f50b5-5b2c-427f-a135-4d0a60b02e3a" providerId="AD" clId="Web-{E27CDE11-CD53-4036-82C7-81467B39341B}" dt="2020-04-26T14:29:44.670" v="471" actId="20577"/>
          <ac:spMkLst>
            <pc:docMk/>
            <pc:sldMk cId="687191641" sldId="259"/>
            <ac:spMk id="2" creationId="{173D9C8D-B27C-49FB-B600-B52A189EB689}"/>
          </ac:spMkLst>
        </pc:spChg>
      </pc:sldChg>
    </pc:docChg>
  </pc:docChgLst>
  <pc:docChgLst>
    <pc:chgData name="Pedersen, Christopher T" userId="S::ctp@iastate.edu::f51f50b5-5b2c-427f-a135-4d0a60b02e3a" providerId="AD" clId="Web-{67B3B73E-C138-4831-B862-42B5228708A5}"/>
    <pc:docChg chg="modSld">
      <pc:chgData name="Pedersen, Christopher T" userId="S::ctp@iastate.edu::f51f50b5-5b2c-427f-a135-4d0a60b02e3a" providerId="AD" clId="Web-{67B3B73E-C138-4831-B862-42B5228708A5}" dt="2020-04-26T03:58:48.764" v="33" actId="20577"/>
      <pc:docMkLst>
        <pc:docMk/>
      </pc:docMkLst>
      <pc:sldChg chg="modSp">
        <pc:chgData name="Pedersen, Christopher T" userId="S::ctp@iastate.edu::f51f50b5-5b2c-427f-a135-4d0a60b02e3a" providerId="AD" clId="Web-{67B3B73E-C138-4831-B862-42B5228708A5}" dt="2020-04-26T03:56:09.795" v="23" actId="20577"/>
        <pc:sldMkLst>
          <pc:docMk/>
          <pc:sldMk cId="2902976012" sldId="257"/>
        </pc:sldMkLst>
        <pc:spChg chg="mod">
          <ac:chgData name="Pedersen, Christopher T" userId="S::ctp@iastate.edu::f51f50b5-5b2c-427f-a135-4d0a60b02e3a" providerId="AD" clId="Web-{67B3B73E-C138-4831-B862-42B5228708A5}" dt="2020-04-26T03:56:09.795" v="23" actId="20577"/>
          <ac:spMkLst>
            <pc:docMk/>
            <pc:sldMk cId="2902976012" sldId="257"/>
            <ac:spMk id="2" creationId="{0B8C18C9-A54F-46FB-BD0A-899BCE820F62}"/>
          </ac:spMkLst>
        </pc:spChg>
      </pc:sldChg>
      <pc:sldChg chg="modSp">
        <pc:chgData name="Pedersen, Christopher T" userId="S::ctp@iastate.edu::f51f50b5-5b2c-427f-a135-4d0a60b02e3a" providerId="AD" clId="Web-{67B3B73E-C138-4831-B862-42B5228708A5}" dt="2020-04-26T03:58:48.764" v="32" actId="20577"/>
        <pc:sldMkLst>
          <pc:docMk/>
          <pc:sldMk cId="4273345463" sldId="258"/>
        </pc:sldMkLst>
        <pc:spChg chg="mod">
          <ac:chgData name="Pedersen, Christopher T" userId="S::ctp@iastate.edu::f51f50b5-5b2c-427f-a135-4d0a60b02e3a" providerId="AD" clId="Web-{67B3B73E-C138-4831-B862-42B5228708A5}" dt="2020-04-26T03:58:48.764" v="32" actId="20577"/>
          <ac:spMkLst>
            <pc:docMk/>
            <pc:sldMk cId="4273345463" sldId="258"/>
            <ac:spMk id="2" creationId="{E93A4EDC-85D2-4949-9737-2CFBC9E9F55D}"/>
          </ac:spMkLst>
        </pc:spChg>
      </pc:sldChg>
    </pc:docChg>
  </pc:docChgLst>
  <pc:docChgLst>
    <pc:chgData name="Mayes, Jensen C" userId="S::jmayes@iastate.edu::0b44e97e-521b-47e2-b90b-d2f5648bfd05" providerId="AD" clId="Web-{B6A31C18-3A06-2C36-DFA7-69CC4B0A687C}"/>
    <pc:docChg chg="addSld delSld modSld sldOrd">
      <pc:chgData name="Mayes, Jensen C" userId="S::jmayes@iastate.edu::0b44e97e-521b-47e2-b90b-d2f5648bfd05" providerId="AD" clId="Web-{B6A31C18-3A06-2C36-DFA7-69CC4B0A687C}" dt="2020-04-26T18:54:22.695" v="6950"/>
      <pc:docMkLst>
        <pc:docMk/>
      </pc:docMkLst>
      <pc:sldChg chg="modSp">
        <pc:chgData name="Mayes, Jensen C" userId="S::jmayes@iastate.edu::0b44e97e-521b-47e2-b90b-d2f5648bfd05" providerId="AD" clId="Web-{B6A31C18-3A06-2C36-DFA7-69CC4B0A687C}" dt="2020-04-26T15:51:10.309" v="34" actId="20577"/>
        <pc:sldMkLst>
          <pc:docMk/>
          <pc:sldMk cId="109857222" sldId="256"/>
        </pc:sldMkLst>
        <pc:spChg chg="mod">
          <ac:chgData name="Mayes, Jensen C" userId="S::jmayes@iastate.edu::0b44e97e-521b-47e2-b90b-d2f5648bfd05" providerId="AD" clId="Web-{B6A31C18-3A06-2C36-DFA7-69CC4B0A687C}" dt="2020-04-26T15:51:10.309" v="34" actId="20577"/>
          <ac:spMkLst>
            <pc:docMk/>
            <pc:sldMk cId="109857222" sldId="256"/>
            <ac:spMk id="3" creationId="{00000000-0000-0000-0000-000000000000}"/>
          </ac:spMkLst>
        </pc:spChg>
      </pc:sldChg>
      <pc:sldChg chg="modSp new del ord">
        <pc:chgData name="Mayes, Jensen C" userId="S::jmayes@iastate.edu::0b44e97e-521b-47e2-b90b-d2f5648bfd05" providerId="AD" clId="Web-{B6A31C18-3A06-2C36-DFA7-69CC4B0A687C}" dt="2020-04-26T15:54:23.010" v="153"/>
        <pc:sldMkLst>
          <pc:docMk/>
          <pc:sldMk cId="2557562745" sldId="260"/>
        </pc:sldMkLst>
        <pc:spChg chg="mod">
          <ac:chgData name="Mayes, Jensen C" userId="S::jmayes@iastate.edu::0b44e97e-521b-47e2-b90b-d2f5648bfd05" providerId="AD" clId="Web-{B6A31C18-3A06-2C36-DFA7-69CC4B0A687C}" dt="2020-04-26T15:53:41.620" v="55" actId="20577"/>
          <ac:spMkLst>
            <pc:docMk/>
            <pc:sldMk cId="2557562745" sldId="260"/>
            <ac:spMk id="2" creationId="{1ECD8E29-F81B-4AF0-A9D0-8C1EAA3B85C8}"/>
          </ac:spMkLst>
        </pc:spChg>
        <pc:spChg chg="mod">
          <ac:chgData name="Mayes, Jensen C" userId="S::jmayes@iastate.edu::0b44e97e-521b-47e2-b90b-d2f5648bfd05" providerId="AD" clId="Web-{B6A31C18-3A06-2C36-DFA7-69CC4B0A687C}" dt="2020-04-26T15:54:21.370" v="151" actId="20577"/>
          <ac:spMkLst>
            <pc:docMk/>
            <pc:sldMk cId="2557562745" sldId="260"/>
            <ac:spMk id="3" creationId="{FF22CB7A-A2FE-4F6D-ABD3-16C902BA9350}"/>
          </ac:spMkLst>
        </pc:spChg>
      </pc:sldChg>
      <pc:sldChg chg="modSp new">
        <pc:chgData name="Mayes, Jensen C" userId="S::jmayes@iastate.edu::0b44e97e-521b-47e2-b90b-d2f5648bfd05" providerId="AD" clId="Web-{B6A31C18-3A06-2C36-DFA7-69CC4B0A687C}" dt="2020-04-26T15:54:47.229" v="189" actId="20577"/>
        <pc:sldMkLst>
          <pc:docMk/>
          <pc:sldMk cId="3871565767" sldId="260"/>
        </pc:sldMkLst>
        <pc:spChg chg="mod">
          <ac:chgData name="Mayes, Jensen C" userId="S::jmayes@iastate.edu::0b44e97e-521b-47e2-b90b-d2f5648bfd05" providerId="AD" clId="Web-{B6A31C18-3A06-2C36-DFA7-69CC4B0A687C}" dt="2020-04-26T15:54:47.229" v="189" actId="20577"/>
          <ac:spMkLst>
            <pc:docMk/>
            <pc:sldMk cId="3871565767" sldId="260"/>
            <ac:spMk id="2" creationId="{14BB39F0-1DE2-42D4-8449-05633D6DD28C}"/>
          </ac:spMkLst>
        </pc:spChg>
      </pc:sldChg>
      <pc:sldChg chg="modSp new">
        <pc:chgData name="Mayes, Jensen C" userId="S::jmayes@iastate.edu::0b44e97e-521b-47e2-b90b-d2f5648bfd05" providerId="AD" clId="Web-{B6A31C18-3A06-2C36-DFA7-69CC4B0A687C}" dt="2020-04-26T15:55:07.588" v="259" actId="20577"/>
        <pc:sldMkLst>
          <pc:docMk/>
          <pc:sldMk cId="2512938373" sldId="261"/>
        </pc:sldMkLst>
        <pc:spChg chg="mod">
          <ac:chgData name="Mayes, Jensen C" userId="S::jmayes@iastate.edu::0b44e97e-521b-47e2-b90b-d2f5648bfd05" providerId="AD" clId="Web-{B6A31C18-3A06-2C36-DFA7-69CC4B0A687C}" dt="2020-04-26T15:55:07.588" v="259" actId="20577"/>
          <ac:spMkLst>
            <pc:docMk/>
            <pc:sldMk cId="2512938373" sldId="261"/>
            <ac:spMk id="2" creationId="{5816A422-361A-46AD-8A32-248655234037}"/>
          </ac:spMkLst>
        </pc:spChg>
      </pc:sldChg>
      <pc:sldChg chg="addSp delSp modSp new mod ord setBg setClrOvrMap modNotes">
        <pc:chgData name="Mayes, Jensen C" userId="S::jmayes@iastate.edu::0b44e97e-521b-47e2-b90b-d2f5648bfd05" providerId="AD" clId="Web-{B6A31C18-3A06-2C36-DFA7-69CC4B0A687C}" dt="2020-04-26T18:46:06.271" v="6481" actId="14100"/>
        <pc:sldMkLst>
          <pc:docMk/>
          <pc:sldMk cId="1572528752" sldId="262"/>
        </pc:sldMkLst>
        <pc:spChg chg="mod">
          <ac:chgData name="Mayes, Jensen C" userId="S::jmayes@iastate.edu::0b44e97e-521b-47e2-b90b-d2f5648bfd05" providerId="AD" clId="Web-{B6A31C18-3A06-2C36-DFA7-69CC4B0A687C}" dt="2020-04-26T18:45:08.630" v="6465"/>
          <ac:spMkLst>
            <pc:docMk/>
            <pc:sldMk cId="1572528752" sldId="262"/>
            <ac:spMk id="2" creationId="{1EFB8D7A-DB97-45EA-9578-4646CD49698C}"/>
          </ac:spMkLst>
        </pc:spChg>
        <pc:spChg chg="del mod">
          <ac:chgData name="Mayes, Jensen C" userId="S::jmayes@iastate.edu::0b44e97e-521b-47e2-b90b-d2f5648bfd05" providerId="AD" clId="Web-{B6A31C18-3A06-2C36-DFA7-69CC4B0A687C}" dt="2020-04-26T17:23:08.857" v="2115"/>
          <ac:spMkLst>
            <pc:docMk/>
            <pc:sldMk cId="1572528752" sldId="262"/>
            <ac:spMk id="3" creationId="{4F628257-3780-450E-87B1-CB22746139FA}"/>
          </ac:spMkLst>
        </pc:spChg>
        <pc:graphicFrameChg chg="add mod modGraphic">
          <ac:chgData name="Mayes, Jensen C" userId="S::jmayes@iastate.edu::0b44e97e-521b-47e2-b90b-d2f5648bfd05" providerId="AD" clId="Web-{B6A31C18-3A06-2C36-DFA7-69CC4B0A687C}" dt="2020-04-26T18:46:06.271" v="6481" actId="14100"/>
          <ac:graphicFrameMkLst>
            <pc:docMk/>
            <pc:sldMk cId="1572528752" sldId="262"/>
            <ac:graphicFrameMk id="4" creationId="{5F3F5432-7C0C-473C-8207-D170C1E24B35}"/>
          </ac:graphicFrameMkLst>
        </pc:graphicFrameChg>
        <pc:picChg chg="add del mod">
          <ac:chgData name="Mayes, Jensen C" userId="S::jmayes@iastate.edu::0b44e97e-521b-47e2-b90b-d2f5648bfd05" providerId="AD" clId="Web-{B6A31C18-3A06-2C36-DFA7-69CC4B0A687C}" dt="2020-04-26T18:46:00.584" v="6478"/>
          <ac:picMkLst>
            <pc:docMk/>
            <pc:sldMk cId="1572528752" sldId="262"/>
            <ac:picMk id="142" creationId="{8D5C2B15-0A4E-4BA6-A452-04CFB024C3DB}"/>
          </ac:picMkLst>
        </pc:picChg>
      </pc:sldChg>
      <pc:sldChg chg="new">
        <pc:chgData name="Mayes, Jensen C" userId="S::jmayes@iastate.edu::0b44e97e-521b-47e2-b90b-d2f5648bfd05" providerId="AD" clId="Web-{B6A31C18-3A06-2C36-DFA7-69CC4B0A687C}" dt="2020-04-26T15:55:25.103" v="283"/>
        <pc:sldMkLst>
          <pc:docMk/>
          <pc:sldMk cId="3187186390" sldId="263"/>
        </pc:sldMkLst>
      </pc:sldChg>
      <pc:sldChg chg="modSp new modNotes">
        <pc:chgData name="Mayes, Jensen C" userId="S::jmayes@iastate.edu::0b44e97e-521b-47e2-b90b-d2f5648bfd05" providerId="AD" clId="Web-{B6A31C18-3A06-2C36-DFA7-69CC4B0A687C}" dt="2020-04-26T18:32:05.658" v="6278"/>
        <pc:sldMkLst>
          <pc:docMk/>
          <pc:sldMk cId="4078382102" sldId="264"/>
        </pc:sldMkLst>
        <pc:spChg chg="mod">
          <ac:chgData name="Mayes, Jensen C" userId="S::jmayes@iastate.edu::0b44e97e-521b-47e2-b90b-d2f5648bfd05" providerId="AD" clId="Web-{B6A31C18-3A06-2C36-DFA7-69CC4B0A687C}" dt="2020-04-26T15:58:31.336" v="489" actId="20577"/>
          <ac:spMkLst>
            <pc:docMk/>
            <pc:sldMk cId="4078382102" sldId="264"/>
            <ac:spMk id="2" creationId="{F7FC5B41-2674-456C-B3EB-A2EF1230CC52}"/>
          </ac:spMkLst>
        </pc:spChg>
        <pc:spChg chg="mod">
          <ac:chgData name="Mayes, Jensen C" userId="S::jmayes@iastate.edu::0b44e97e-521b-47e2-b90b-d2f5648bfd05" providerId="AD" clId="Web-{B6A31C18-3A06-2C36-DFA7-69CC4B0A687C}" dt="2020-04-26T16:01:03.646" v="1197" actId="20577"/>
          <ac:spMkLst>
            <pc:docMk/>
            <pc:sldMk cId="4078382102" sldId="264"/>
            <ac:spMk id="3" creationId="{E4461B16-C92E-4BBB-9855-6A27D2EEA3D7}"/>
          </ac:spMkLst>
        </pc:spChg>
      </pc:sldChg>
      <pc:sldChg chg="delSp modSp new modNotes">
        <pc:chgData name="Mayes, Jensen C" userId="S::jmayes@iastate.edu::0b44e97e-521b-47e2-b90b-d2f5648bfd05" providerId="AD" clId="Web-{B6A31C18-3A06-2C36-DFA7-69CC4B0A687C}" dt="2020-04-26T18:32:30.533" v="6370"/>
        <pc:sldMkLst>
          <pc:docMk/>
          <pc:sldMk cId="1449797532" sldId="265"/>
        </pc:sldMkLst>
        <pc:spChg chg="mod">
          <ac:chgData name="Mayes, Jensen C" userId="S::jmayes@iastate.edu::0b44e97e-521b-47e2-b90b-d2f5648bfd05" providerId="AD" clId="Web-{B6A31C18-3A06-2C36-DFA7-69CC4B0A687C}" dt="2020-04-26T15:56:18.134" v="469" actId="20577"/>
          <ac:spMkLst>
            <pc:docMk/>
            <pc:sldMk cId="1449797532" sldId="265"/>
            <ac:spMk id="2" creationId="{C810183E-E190-4F85-9374-E44FF14D491F}"/>
          </ac:spMkLst>
        </pc:spChg>
        <pc:spChg chg="del">
          <ac:chgData name="Mayes, Jensen C" userId="S::jmayes@iastate.edu::0b44e97e-521b-47e2-b90b-d2f5648bfd05" providerId="AD" clId="Web-{B6A31C18-3A06-2C36-DFA7-69CC4B0A687C}" dt="2020-04-26T15:56:21.775" v="472"/>
          <ac:spMkLst>
            <pc:docMk/>
            <pc:sldMk cId="1449797532" sldId="265"/>
            <ac:spMk id="3" creationId="{3F789320-6A2D-4B84-8494-8F8860AAAFD1}"/>
          </ac:spMkLst>
        </pc:spChg>
      </pc:sldChg>
      <pc:sldChg chg="addSp delSp modSp new modNotes">
        <pc:chgData name="Mayes, Jensen C" userId="S::jmayes@iastate.edu::0b44e97e-521b-47e2-b90b-d2f5648bfd05" providerId="AD" clId="Web-{B6A31C18-3A06-2C36-DFA7-69CC4B0A687C}" dt="2020-04-26T18:54:22.695" v="6950"/>
        <pc:sldMkLst>
          <pc:docMk/>
          <pc:sldMk cId="237301896" sldId="267"/>
        </pc:sldMkLst>
        <pc:spChg chg="mod">
          <ac:chgData name="Mayes, Jensen C" userId="S::jmayes@iastate.edu::0b44e97e-521b-47e2-b90b-d2f5648bfd05" providerId="AD" clId="Web-{B6A31C18-3A06-2C36-DFA7-69CC4B0A687C}" dt="2020-04-26T17:59:52.523" v="2731" actId="20577"/>
          <ac:spMkLst>
            <pc:docMk/>
            <pc:sldMk cId="237301896" sldId="267"/>
            <ac:spMk id="2" creationId="{04E297BD-7C9B-44B0-BEFE-C2468A2831E5}"/>
          </ac:spMkLst>
        </pc:spChg>
        <pc:spChg chg="mod">
          <ac:chgData name="Mayes, Jensen C" userId="S::jmayes@iastate.edu::0b44e97e-521b-47e2-b90b-d2f5648bfd05" providerId="AD" clId="Web-{B6A31C18-3A06-2C36-DFA7-69CC4B0A687C}" dt="2020-04-26T18:47:02.271" v="6541" actId="1076"/>
          <ac:spMkLst>
            <pc:docMk/>
            <pc:sldMk cId="237301896" sldId="267"/>
            <ac:spMk id="3" creationId="{C2DCA13A-4728-4789-9CA7-0FC3E83BF84B}"/>
          </ac:spMkLst>
        </pc:spChg>
        <pc:spChg chg="add mod">
          <ac:chgData name="Mayes, Jensen C" userId="S::jmayes@iastate.edu::0b44e97e-521b-47e2-b90b-d2f5648bfd05" providerId="AD" clId="Web-{B6A31C18-3A06-2C36-DFA7-69CC4B0A687C}" dt="2020-04-26T18:48:23.819" v="6572" actId="1076"/>
          <ac:spMkLst>
            <pc:docMk/>
            <pc:sldMk cId="237301896" sldId="267"/>
            <ac:spMk id="8" creationId="{F3CC8C0D-58C5-446F-9788-B90361A4BB93}"/>
          </ac:spMkLst>
        </pc:spChg>
        <pc:spChg chg="add del mod">
          <ac:chgData name="Mayes, Jensen C" userId="S::jmayes@iastate.edu::0b44e97e-521b-47e2-b90b-d2f5648bfd05" providerId="AD" clId="Web-{B6A31C18-3A06-2C36-DFA7-69CC4B0A687C}" dt="2020-04-26T18:47:49.537" v="6560"/>
          <ac:spMkLst>
            <pc:docMk/>
            <pc:sldMk cId="237301896" sldId="267"/>
            <ac:spMk id="9" creationId="{943FF36A-EF7C-4697-AE88-A2ACD044089B}"/>
          </ac:spMkLst>
        </pc:spChg>
        <pc:picChg chg="add mod">
          <ac:chgData name="Mayes, Jensen C" userId="S::jmayes@iastate.edu::0b44e97e-521b-47e2-b90b-d2f5648bfd05" providerId="AD" clId="Web-{B6A31C18-3A06-2C36-DFA7-69CC4B0A687C}" dt="2020-04-26T18:48:16.287" v="6570" actId="1076"/>
          <ac:picMkLst>
            <pc:docMk/>
            <pc:sldMk cId="237301896" sldId="267"/>
            <ac:picMk id="4" creationId="{E6573859-D0BE-4753-AC82-5E9C56B07581}"/>
          </ac:picMkLst>
        </pc:picChg>
        <pc:picChg chg="add mod">
          <ac:chgData name="Mayes, Jensen C" userId="S::jmayes@iastate.edu::0b44e97e-521b-47e2-b90b-d2f5648bfd05" providerId="AD" clId="Web-{B6A31C18-3A06-2C36-DFA7-69CC4B0A687C}" dt="2020-04-26T18:48:19.428" v="6571" actId="1076"/>
          <ac:picMkLst>
            <pc:docMk/>
            <pc:sldMk cId="237301896" sldId="267"/>
            <ac:picMk id="6" creationId="{9C83B7B9-586B-458B-95A1-652AEEDB3F51}"/>
          </ac:picMkLst>
        </pc:picChg>
        <pc:picChg chg="add mod">
          <ac:chgData name="Mayes, Jensen C" userId="S::jmayes@iastate.edu::0b44e97e-521b-47e2-b90b-d2f5648bfd05" providerId="AD" clId="Web-{B6A31C18-3A06-2C36-DFA7-69CC4B0A687C}" dt="2020-04-26T18:48:34.412" v="6575" actId="1076"/>
          <ac:picMkLst>
            <pc:docMk/>
            <pc:sldMk cId="237301896" sldId="267"/>
            <ac:picMk id="10" creationId="{F77FB2DD-405B-42BC-AA5C-4897295C0CD4}"/>
          </ac:picMkLst>
        </pc:picChg>
      </pc:sldChg>
      <pc:sldChg chg="modSp new">
        <pc:chgData name="Mayes, Jensen C" userId="S::jmayes@iastate.edu::0b44e97e-521b-47e2-b90b-d2f5648bfd05" providerId="AD" clId="Web-{B6A31C18-3A06-2C36-DFA7-69CC4B0A687C}" dt="2020-04-26T18:08:37.948" v="3005" actId="20577"/>
        <pc:sldMkLst>
          <pc:docMk/>
          <pc:sldMk cId="709266294" sldId="268"/>
        </pc:sldMkLst>
        <pc:spChg chg="mod">
          <ac:chgData name="Mayes, Jensen C" userId="S::jmayes@iastate.edu::0b44e97e-521b-47e2-b90b-d2f5648bfd05" providerId="AD" clId="Web-{B6A31C18-3A06-2C36-DFA7-69CC4B0A687C}" dt="2020-04-26T18:08:37.948" v="3005" actId="20577"/>
          <ac:spMkLst>
            <pc:docMk/>
            <pc:sldMk cId="709266294" sldId="268"/>
            <ac:spMk id="2" creationId="{A16FA4EA-6769-4853-BACC-54542C834CCE}"/>
          </ac:spMkLst>
        </pc:spChg>
      </pc:sldChg>
      <pc:sldChg chg="modSp new">
        <pc:chgData name="Mayes, Jensen C" userId="S::jmayes@iastate.edu::0b44e97e-521b-47e2-b90b-d2f5648bfd05" providerId="AD" clId="Web-{B6A31C18-3A06-2C36-DFA7-69CC4B0A687C}" dt="2020-04-26T18:08:31.120" v="2998" actId="20577"/>
        <pc:sldMkLst>
          <pc:docMk/>
          <pc:sldMk cId="2594717588" sldId="269"/>
        </pc:sldMkLst>
        <pc:spChg chg="mod">
          <ac:chgData name="Mayes, Jensen C" userId="S::jmayes@iastate.edu::0b44e97e-521b-47e2-b90b-d2f5648bfd05" providerId="AD" clId="Web-{B6A31C18-3A06-2C36-DFA7-69CC4B0A687C}" dt="2020-04-26T18:08:31.120" v="2998" actId="20577"/>
          <ac:spMkLst>
            <pc:docMk/>
            <pc:sldMk cId="2594717588" sldId="269"/>
            <ac:spMk id="2" creationId="{B2594252-6725-4F83-B20C-CD9398EBDCC4}"/>
          </ac:spMkLst>
        </pc:spChg>
      </pc:sldChg>
    </pc:docChg>
  </pc:docChgLst>
  <pc:docChgLst>
    <pc:chgData name="Pedersen, Christopher T" userId="f51f50b5-5b2c-427f-a135-4d0a60b02e3a" providerId="ADAL" clId="{B1EB7918-7F9B-40E2-8107-DF58C588AEE1}"/>
    <pc:docChg chg="custSel modSld">
      <pc:chgData name="Pedersen, Christopher T" userId="f51f50b5-5b2c-427f-a135-4d0a60b02e3a" providerId="ADAL" clId="{B1EB7918-7F9B-40E2-8107-DF58C588AEE1}" dt="2020-04-26T17:46:05.571" v="69" actId="20577"/>
      <pc:docMkLst>
        <pc:docMk/>
      </pc:docMkLst>
      <pc:sldChg chg="addSp modSp modAnim addCm delCm modCm">
        <pc:chgData name="Pedersen, Christopher T" userId="f51f50b5-5b2c-427f-a135-4d0a60b02e3a" providerId="ADAL" clId="{B1EB7918-7F9B-40E2-8107-DF58C588AEE1}" dt="2020-04-26T17:18:02.889" v="15" actId="1076"/>
        <pc:sldMkLst>
          <pc:docMk/>
          <pc:sldMk cId="2902976012" sldId="257"/>
        </pc:sldMkLst>
        <pc:picChg chg="add mod">
          <ac:chgData name="Pedersen, Christopher T" userId="f51f50b5-5b2c-427f-a135-4d0a60b02e3a" providerId="ADAL" clId="{B1EB7918-7F9B-40E2-8107-DF58C588AEE1}" dt="2020-04-26T17:18:02.889" v="15" actId="1076"/>
          <ac:picMkLst>
            <pc:docMk/>
            <pc:sldMk cId="2902976012" sldId="257"/>
            <ac:picMk id="4" creationId="{4F1F3E9F-EA86-4E2F-8316-6BF067433B02}"/>
          </ac:picMkLst>
        </pc:picChg>
      </pc:sldChg>
      <pc:sldChg chg="addSp delSp modSp modAnim addCm modCm">
        <pc:chgData name="Pedersen, Christopher T" userId="f51f50b5-5b2c-427f-a135-4d0a60b02e3a" providerId="ADAL" clId="{B1EB7918-7F9B-40E2-8107-DF58C588AEE1}" dt="2020-04-26T17:41:06.220" v="33" actId="1076"/>
        <pc:sldMkLst>
          <pc:docMk/>
          <pc:sldMk cId="4273345463" sldId="258"/>
        </pc:sldMkLst>
        <pc:spChg chg="mod">
          <ac:chgData name="Pedersen, Christopher T" userId="f51f50b5-5b2c-427f-a135-4d0a60b02e3a" providerId="ADAL" clId="{B1EB7918-7F9B-40E2-8107-DF58C588AEE1}" dt="2020-04-26T17:22:27.768" v="16" actId="1076"/>
          <ac:spMkLst>
            <pc:docMk/>
            <pc:sldMk cId="4273345463" sldId="258"/>
            <ac:spMk id="3" creationId="{1176913F-47BB-4222-9FD9-0DA2E231368B}"/>
          </ac:spMkLst>
        </pc:spChg>
        <pc:picChg chg="add mod">
          <ac:chgData name="Pedersen, Christopher T" userId="f51f50b5-5b2c-427f-a135-4d0a60b02e3a" providerId="ADAL" clId="{B1EB7918-7F9B-40E2-8107-DF58C588AEE1}" dt="2020-04-26T17:17:04.645" v="13" actId="1076"/>
          <ac:picMkLst>
            <pc:docMk/>
            <pc:sldMk cId="4273345463" sldId="258"/>
            <ac:picMk id="4" creationId="{D5FD9DB4-7434-4D95-B47B-951AB3F7E148}"/>
          </ac:picMkLst>
        </pc:picChg>
        <pc:picChg chg="add del mod">
          <ac:chgData name="Pedersen, Christopher T" userId="f51f50b5-5b2c-427f-a135-4d0a60b02e3a" providerId="ADAL" clId="{B1EB7918-7F9B-40E2-8107-DF58C588AEE1}" dt="2020-04-26T17:28:20.580" v="27" actId="478"/>
          <ac:picMkLst>
            <pc:docMk/>
            <pc:sldMk cId="4273345463" sldId="258"/>
            <ac:picMk id="6" creationId="{F1C5705A-926D-4E6D-A78E-E0485D775DFC}"/>
          </ac:picMkLst>
        </pc:picChg>
        <pc:picChg chg="add mod">
          <ac:chgData name="Pedersen, Christopher T" userId="f51f50b5-5b2c-427f-a135-4d0a60b02e3a" providerId="ADAL" clId="{B1EB7918-7F9B-40E2-8107-DF58C588AEE1}" dt="2020-04-26T17:28:29.138" v="30" actId="1076"/>
          <ac:picMkLst>
            <pc:docMk/>
            <pc:sldMk cId="4273345463" sldId="258"/>
            <ac:picMk id="7" creationId="{1913BDB8-9433-4B4C-9D3B-25C90F367E53}"/>
          </ac:picMkLst>
        </pc:picChg>
        <pc:picChg chg="add mod">
          <ac:chgData name="Pedersen, Christopher T" userId="f51f50b5-5b2c-427f-a135-4d0a60b02e3a" providerId="ADAL" clId="{B1EB7918-7F9B-40E2-8107-DF58C588AEE1}" dt="2020-04-26T17:41:06.220" v="33" actId="1076"/>
          <ac:picMkLst>
            <pc:docMk/>
            <pc:sldMk cId="4273345463" sldId="258"/>
            <ac:picMk id="8" creationId="{AA5271F5-72D9-45DD-8FF2-5D7CD2015D52}"/>
          </ac:picMkLst>
        </pc:picChg>
      </pc:sldChg>
      <pc:sldChg chg="addSp modSp modAnim addCm delCm modCm">
        <pc:chgData name="Pedersen, Christopher T" userId="f51f50b5-5b2c-427f-a135-4d0a60b02e3a" providerId="ADAL" clId="{B1EB7918-7F9B-40E2-8107-DF58C588AEE1}" dt="2020-04-26T17:16:08.037" v="11" actId="1076"/>
        <pc:sldMkLst>
          <pc:docMk/>
          <pc:sldMk cId="687191641" sldId="259"/>
        </pc:sldMkLst>
        <pc:picChg chg="add mod">
          <ac:chgData name="Pedersen, Christopher T" userId="f51f50b5-5b2c-427f-a135-4d0a60b02e3a" providerId="ADAL" clId="{B1EB7918-7F9B-40E2-8107-DF58C588AEE1}" dt="2020-04-26T17:16:08.037" v="11" actId="1076"/>
          <ac:picMkLst>
            <pc:docMk/>
            <pc:sldMk cId="687191641" sldId="259"/>
            <ac:picMk id="5" creationId="{435156FD-22A3-4F6B-BECD-1BAF81F89B45}"/>
          </ac:picMkLst>
        </pc:picChg>
      </pc:sldChg>
      <pc:sldChg chg="modSp">
        <pc:chgData name="Pedersen, Christopher T" userId="f51f50b5-5b2c-427f-a135-4d0a60b02e3a" providerId="ADAL" clId="{B1EB7918-7F9B-40E2-8107-DF58C588AEE1}" dt="2020-04-26T17:46:05.571" v="69" actId="20577"/>
        <pc:sldMkLst>
          <pc:docMk/>
          <pc:sldMk cId="237301896" sldId="267"/>
        </pc:sldMkLst>
        <pc:spChg chg="mod">
          <ac:chgData name="Pedersen, Christopher T" userId="f51f50b5-5b2c-427f-a135-4d0a60b02e3a" providerId="ADAL" clId="{B1EB7918-7F9B-40E2-8107-DF58C588AEE1}" dt="2020-04-26T17:46:05.571" v="69" actId="20577"/>
          <ac:spMkLst>
            <pc:docMk/>
            <pc:sldMk cId="237301896" sldId="267"/>
            <ac:spMk id="3" creationId="{C2DCA13A-4728-4789-9CA7-0FC3E83BF84B}"/>
          </ac:spMkLst>
        </pc:spChg>
      </pc:sldChg>
    </pc:docChg>
  </pc:docChgLst>
  <pc:docChgLst>
    <pc:chgData name="McGrory, Christopher M" userId="S::cmcgrory@iastate.edu::041dbb40-c0cd-4439-ad74-d238e5e7631a" providerId="AD" clId="Web-{2AD0C441-4C2E-4724-A43C-07B4FFB8A18E}"/>
    <pc:docChg chg="modSld">
      <pc:chgData name="McGrory, Christopher M" userId="S::cmcgrory@iastate.edu::041dbb40-c0cd-4439-ad74-d238e5e7631a" providerId="AD" clId="Web-{2AD0C441-4C2E-4724-A43C-07B4FFB8A18E}" dt="2020-04-26T22:34:54.582" v="0" actId="14100"/>
      <pc:docMkLst>
        <pc:docMk/>
      </pc:docMkLst>
      <pc:sldChg chg="modSp">
        <pc:chgData name="McGrory, Christopher M" userId="S::cmcgrory@iastate.edu::041dbb40-c0cd-4439-ad74-d238e5e7631a" providerId="AD" clId="Web-{2AD0C441-4C2E-4724-A43C-07B4FFB8A18E}" dt="2020-04-26T22:34:54.582" v="0" actId="14100"/>
        <pc:sldMkLst>
          <pc:docMk/>
          <pc:sldMk cId="1778189823" sldId="266"/>
        </pc:sldMkLst>
        <pc:spChg chg="mod">
          <ac:chgData name="McGrory, Christopher M" userId="S::cmcgrory@iastate.edu::041dbb40-c0cd-4439-ad74-d238e5e7631a" providerId="AD" clId="Web-{2AD0C441-4C2E-4724-A43C-07B4FFB8A18E}" dt="2020-04-26T22:34:54.582" v="0" actId="14100"/>
          <ac:spMkLst>
            <pc:docMk/>
            <pc:sldMk cId="1778189823" sldId="266"/>
            <ac:spMk id="3" creationId="{C6A8056B-0E35-4E1A-896D-B5690615F427}"/>
          </ac:spMkLst>
        </pc:spChg>
      </pc:sldChg>
    </pc:docChg>
  </pc:docChgLst>
  <pc:docChgLst>
    <pc:chgData name="Orr, Griffin T" userId="S::gorr98@iastate.edu::2ac410f9-e68e-48cf-9d6c-4ec660eaa870" providerId="AD" clId="Web-{3A510A2A-B888-456B-95A6-4DB6C95F85E6}"/>
    <pc:docChg chg="addSld modSld">
      <pc:chgData name="Orr, Griffin T" userId="S::gorr98@iastate.edu::2ac410f9-e68e-48cf-9d6c-4ec660eaa870" providerId="AD" clId="Web-{3A510A2A-B888-456B-95A6-4DB6C95F85E6}" dt="2020-04-26T18:41:27.510" v="15"/>
      <pc:docMkLst>
        <pc:docMk/>
      </pc:docMkLst>
      <pc:sldChg chg="modSp">
        <pc:chgData name="Orr, Griffin T" userId="S::gorr98@iastate.edu::2ac410f9-e68e-48cf-9d6c-4ec660eaa870" providerId="AD" clId="Web-{3A510A2A-B888-456B-95A6-4DB6C95F85E6}" dt="2020-04-26T17:24:11.427" v="11" actId="20577"/>
        <pc:sldMkLst>
          <pc:docMk/>
          <pc:sldMk cId="3187186390" sldId="263"/>
        </pc:sldMkLst>
        <pc:spChg chg="mod">
          <ac:chgData name="Orr, Griffin T" userId="S::gorr98@iastate.edu::2ac410f9-e68e-48cf-9d6c-4ec660eaa870" providerId="AD" clId="Web-{3A510A2A-B888-456B-95A6-4DB6C95F85E6}" dt="2020-04-26T17:24:11.427" v="11" actId="20577"/>
          <ac:spMkLst>
            <pc:docMk/>
            <pc:sldMk cId="3187186390" sldId="263"/>
            <ac:spMk id="2" creationId="{ECDD95E9-8829-451A-B19F-6F94011109CB}"/>
          </ac:spMkLst>
        </pc:spChg>
      </pc:sldChg>
      <pc:sldChg chg="new">
        <pc:chgData name="Orr, Griffin T" userId="S::gorr98@iastate.edu::2ac410f9-e68e-48cf-9d6c-4ec660eaa870" providerId="AD" clId="Web-{3A510A2A-B888-456B-95A6-4DB6C95F85E6}" dt="2020-04-26T18:41:20.556" v="14"/>
        <pc:sldMkLst>
          <pc:docMk/>
          <pc:sldMk cId="523385829" sldId="270"/>
        </pc:sldMkLst>
      </pc:sldChg>
      <pc:sldChg chg="new">
        <pc:chgData name="Orr, Griffin T" userId="S::gorr98@iastate.edu::2ac410f9-e68e-48cf-9d6c-4ec660eaa870" providerId="AD" clId="Web-{3A510A2A-B888-456B-95A6-4DB6C95F85E6}" dt="2020-04-26T18:41:27.510" v="15"/>
        <pc:sldMkLst>
          <pc:docMk/>
          <pc:sldMk cId="91928126" sldId="271"/>
        </pc:sldMkLst>
      </pc:sldChg>
    </pc:docChg>
  </pc:docChgLst>
  <pc:docChgLst>
    <pc:chgData name="Hall, Joshua R" userId="S::jhall@iastate.edu::20dec44f-c1de-4788-bf36-1eaecce9431d" providerId="AD" clId="Web-{C36CD879-B9B6-0166-A4C6-29DB77FDC2C0}"/>
    <pc:docChg chg="modSld">
      <pc:chgData name="Hall, Joshua R" userId="S::jhall@iastate.edu::20dec44f-c1de-4788-bf36-1eaecce9431d" providerId="AD" clId="Web-{C36CD879-B9B6-0166-A4C6-29DB77FDC2C0}" dt="2020-04-27T01:12:05.950" v="8" actId="20577"/>
      <pc:docMkLst>
        <pc:docMk/>
      </pc:docMkLst>
      <pc:sldChg chg="modSp">
        <pc:chgData name="Hall, Joshua R" userId="S::jhall@iastate.edu::20dec44f-c1de-4788-bf36-1eaecce9431d" providerId="AD" clId="Web-{C36CD879-B9B6-0166-A4C6-29DB77FDC2C0}" dt="2020-04-27T01:12:05.028" v="6" actId="20577"/>
        <pc:sldMkLst>
          <pc:docMk/>
          <pc:sldMk cId="2512938373" sldId="261"/>
        </pc:sldMkLst>
        <pc:spChg chg="mod">
          <ac:chgData name="Hall, Joshua R" userId="S::jhall@iastate.edu::20dec44f-c1de-4788-bf36-1eaecce9431d" providerId="AD" clId="Web-{C36CD879-B9B6-0166-A4C6-29DB77FDC2C0}" dt="2020-04-27T01:12:05.028" v="6" actId="20577"/>
          <ac:spMkLst>
            <pc:docMk/>
            <pc:sldMk cId="2512938373" sldId="261"/>
            <ac:spMk id="3" creationId="{E8E16506-48D6-4521-ACF8-684186D11AB2}"/>
          </ac:spMkLst>
        </pc:spChg>
      </pc:sldChg>
    </pc:docChg>
  </pc:docChgLst>
  <pc:docChgLst>
    <pc:chgData name="Hall, Joshua R" userId="S::jhall@iastate.edu::20dec44f-c1de-4788-bf36-1eaecce9431d" providerId="AD" clId="Web-{FF114239-4E55-4C8E-B4C2-1AB8A8FA9DE7}"/>
    <pc:docChg chg="modSld">
      <pc:chgData name="Hall, Joshua R" userId="S::jhall@iastate.edu::20dec44f-c1de-4788-bf36-1eaecce9431d" providerId="AD" clId="Web-{FF114239-4E55-4C8E-B4C2-1AB8A8FA9DE7}" dt="2020-04-06T01:06:10.906" v="13" actId="20577"/>
      <pc:docMkLst>
        <pc:docMk/>
      </pc:docMkLst>
      <pc:sldChg chg="modSp">
        <pc:chgData name="Hall, Joshua R" userId="S::jhall@iastate.edu::20dec44f-c1de-4788-bf36-1eaecce9431d" providerId="AD" clId="Web-{FF114239-4E55-4C8E-B4C2-1AB8A8FA9DE7}" dt="2020-04-06T01:06:09.281" v="11" actId="20577"/>
        <pc:sldMkLst>
          <pc:docMk/>
          <pc:sldMk cId="3102811206" sldId="261"/>
        </pc:sldMkLst>
        <pc:spChg chg="mod">
          <ac:chgData name="Hall, Joshua R" userId="S::jhall@iastate.edu::20dec44f-c1de-4788-bf36-1eaecce9431d" providerId="AD" clId="Web-{FF114239-4E55-4C8E-B4C2-1AB8A8FA9DE7}" dt="2020-04-06T01:06:09.281" v="11" actId="20577"/>
          <ac:spMkLst>
            <pc:docMk/>
            <pc:sldMk cId="3102811206" sldId="261"/>
            <ac:spMk id="2" creationId="{A748B865-0E16-42F2-B782-6B76331AB16A}"/>
          </ac:spMkLst>
        </pc:spChg>
      </pc:sldChg>
    </pc:docChg>
  </pc:docChgLst>
  <pc:docChgLst>
    <pc:chgData name="Mayes, Jensen C" userId="S::jmayes@iastate.edu::0b44e97e-521b-47e2-b90b-d2f5648bfd05" providerId="AD" clId="Web-{951184E8-1ECF-FD22-573E-963E2CA34F91}"/>
    <pc:docChg chg="modSld">
      <pc:chgData name="Mayes, Jensen C" userId="S::jmayes@iastate.edu::0b44e97e-521b-47e2-b90b-d2f5648bfd05" providerId="AD" clId="Web-{951184E8-1ECF-FD22-573E-963E2CA34F91}" dt="2020-04-05T22:25:28.552" v="1278" actId="20577"/>
      <pc:docMkLst>
        <pc:docMk/>
      </pc:docMkLst>
      <pc:sldChg chg="modSp">
        <pc:chgData name="Mayes, Jensen C" userId="S::jmayes@iastate.edu::0b44e97e-521b-47e2-b90b-d2f5648bfd05" providerId="AD" clId="Web-{951184E8-1ECF-FD22-573E-963E2CA34F91}" dt="2020-04-05T21:39:11.198" v="75" actId="20577"/>
        <pc:sldMkLst>
          <pc:docMk/>
          <pc:sldMk cId="2991339648" sldId="257"/>
        </pc:sldMkLst>
        <pc:spChg chg="mod">
          <ac:chgData name="Mayes, Jensen C" userId="S::jmayes@iastate.edu::0b44e97e-521b-47e2-b90b-d2f5648bfd05" providerId="AD" clId="Web-{951184E8-1ECF-FD22-573E-963E2CA34F91}" dt="2020-04-05T21:39:11.198" v="75" actId="20577"/>
          <ac:spMkLst>
            <pc:docMk/>
            <pc:sldMk cId="2991339648" sldId="257"/>
            <ac:spMk id="2" creationId="{2E996372-F812-4B29-A8A8-DADC7B88B558}"/>
          </ac:spMkLst>
        </pc:spChg>
      </pc:sldChg>
      <pc:sldChg chg="modSp">
        <pc:chgData name="Mayes, Jensen C" userId="S::jmayes@iastate.edu::0b44e97e-521b-47e2-b90b-d2f5648bfd05" providerId="AD" clId="Web-{951184E8-1ECF-FD22-573E-963E2CA34F91}" dt="2020-04-05T21:39:18.026" v="84" actId="20577"/>
        <pc:sldMkLst>
          <pc:docMk/>
          <pc:sldMk cId="2788442868" sldId="258"/>
        </pc:sldMkLst>
        <pc:spChg chg="mod">
          <ac:chgData name="Mayes, Jensen C" userId="S::jmayes@iastate.edu::0b44e97e-521b-47e2-b90b-d2f5648bfd05" providerId="AD" clId="Web-{951184E8-1ECF-FD22-573E-963E2CA34F91}" dt="2020-04-05T21:39:18.026" v="84" actId="20577"/>
          <ac:spMkLst>
            <pc:docMk/>
            <pc:sldMk cId="2788442868" sldId="258"/>
            <ac:spMk id="2" creationId="{437CAD90-610D-40D4-BC06-81BF0A98F7E1}"/>
          </ac:spMkLst>
        </pc:spChg>
      </pc:sldChg>
      <pc:sldChg chg="modSp">
        <pc:chgData name="Mayes, Jensen C" userId="S::jmayes@iastate.edu::0b44e97e-521b-47e2-b90b-d2f5648bfd05" providerId="AD" clId="Web-{951184E8-1ECF-FD22-573E-963E2CA34F91}" dt="2020-04-05T22:25:26.943" v="1276" actId="20577"/>
        <pc:sldMkLst>
          <pc:docMk/>
          <pc:sldMk cId="2333552722" sldId="259"/>
        </pc:sldMkLst>
        <pc:spChg chg="mod">
          <ac:chgData name="Mayes, Jensen C" userId="S::jmayes@iastate.edu::0b44e97e-521b-47e2-b90b-d2f5648bfd05" providerId="AD" clId="Web-{951184E8-1ECF-FD22-573E-963E2CA34F91}" dt="2020-04-05T21:39:29.525" v="95" actId="20577"/>
          <ac:spMkLst>
            <pc:docMk/>
            <pc:sldMk cId="2333552722" sldId="259"/>
            <ac:spMk id="2" creationId="{44693BED-5714-4D99-AAD2-E991B0928DD5}"/>
          </ac:spMkLst>
        </pc:spChg>
        <pc:spChg chg="mod">
          <ac:chgData name="Mayes, Jensen C" userId="S::jmayes@iastate.edu::0b44e97e-521b-47e2-b90b-d2f5648bfd05" providerId="AD" clId="Web-{951184E8-1ECF-FD22-573E-963E2CA34F91}" dt="2020-04-05T22:25:26.943" v="1276" actId="20577"/>
          <ac:spMkLst>
            <pc:docMk/>
            <pc:sldMk cId="2333552722" sldId="259"/>
            <ac:spMk id="3" creationId="{DDA56356-0D08-4CF6-9752-AA9685C7492A}"/>
          </ac:spMkLst>
        </pc:spChg>
      </pc:sldChg>
    </pc:docChg>
  </pc:docChgLst>
  <pc:docChgLst>
    <pc:chgData name="McGrory, Christopher M" userId="S::cmcgrory@iastate.edu::041dbb40-c0cd-4439-ad74-d238e5e7631a" providerId="AD" clId="Web-{9A8D8FB5-00EE-41C8-A4F8-FECB7223F87D}"/>
    <pc:docChg chg="modSld addMainMaster delMainMaster">
      <pc:chgData name="McGrory, Christopher M" userId="S::cmcgrory@iastate.edu::041dbb40-c0cd-4439-ad74-d238e5e7631a" providerId="AD" clId="Web-{9A8D8FB5-00EE-41C8-A4F8-FECB7223F87D}" dt="2020-04-04T21:31:20.426" v="9" actId="20577"/>
      <pc:docMkLst>
        <pc:docMk/>
      </pc:docMkLst>
      <pc:sldChg chg="modSp mod modClrScheme chgLayout">
        <pc:chgData name="McGrory, Christopher M" userId="S::cmcgrory@iastate.edu::041dbb40-c0cd-4439-ad74-d238e5e7631a" providerId="AD" clId="Web-{9A8D8FB5-00EE-41C8-A4F8-FECB7223F87D}" dt="2020-04-04T21:31:19.989" v="7" actId="20577"/>
        <pc:sldMkLst>
          <pc:docMk/>
          <pc:sldMk cId="109857222" sldId="256"/>
        </pc:sldMkLst>
        <pc:spChg chg="mod ord">
          <ac:chgData name="McGrory, Christopher M" userId="S::cmcgrory@iastate.edu::041dbb40-c0cd-4439-ad74-d238e5e7631a" providerId="AD" clId="Web-{9A8D8FB5-00EE-41C8-A4F8-FECB7223F87D}" dt="2020-04-04T21:31:19.989" v="7" actId="20577"/>
          <ac:spMkLst>
            <pc:docMk/>
            <pc:sldMk cId="109857222" sldId="256"/>
            <ac:spMk id="2" creationId="{00000000-0000-0000-0000-000000000000}"/>
          </ac:spMkLst>
        </pc:spChg>
        <pc:spChg chg="mod ord">
          <ac:chgData name="McGrory, Christopher M" userId="S::cmcgrory@iastate.edu::041dbb40-c0cd-4439-ad74-d238e5e7631a" providerId="AD" clId="Web-{9A8D8FB5-00EE-41C8-A4F8-FECB7223F87D}" dt="2020-04-04T21:31:11.317" v="0"/>
          <ac:spMkLst>
            <pc:docMk/>
            <pc:sldMk cId="109857222" sldId="256"/>
            <ac:spMk id="3" creationId="{00000000-0000-0000-0000-000000000000}"/>
          </ac:spMkLst>
        </pc:spChg>
      </pc:sldChg>
      <pc:sldMasterChg chg="del delSldLayout">
        <pc:chgData name="McGrory, Christopher M" userId="S::cmcgrory@iastate.edu::041dbb40-c0cd-4439-ad74-d238e5e7631a" providerId="AD" clId="Web-{9A8D8FB5-00EE-41C8-A4F8-FECB7223F87D}" dt="2020-04-04T21:31:11.317" v="0"/>
        <pc:sldMasterMkLst>
          <pc:docMk/>
          <pc:sldMasterMk cId="2460954070" sldId="2147483660"/>
        </pc:sldMasterMkLst>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2385387890" sldId="2147483661"/>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949138452" sldId="2147483662"/>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2591524520" sldId="2147483663"/>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1203092039" sldId="2147483664"/>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3733172339" sldId="2147483665"/>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3210312558" sldId="2147483666"/>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3146388984" sldId="2147483667"/>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3171841454" sldId="2147483668"/>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1718958274" sldId="2147483669"/>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2202905451" sldId="2147483670"/>
          </pc:sldLayoutMkLst>
        </pc:sldLayoutChg>
        <pc:sldLayoutChg chg="del">
          <pc:chgData name="McGrory, Christopher M" userId="S::cmcgrory@iastate.edu::041dbb40-c0cd-4439-ad74-d238e5e7631a" providerId="AD" clId="Web-{9A8D8FB5-00EE-41C8-A4F8-FECB7223F87D}" dt="2020-04-04T21:31:11.317" v="0"/>
          <pc:sldLayoutMkLst>
            <pc:docMk/>
            <pc:sldMasterMk cId="2460954070" sldId="2147483660"/>
            <pc:sldLayoutMk cId="3479445657" sldId="2147483671"/>
          </pc:sldLayoutMkLst>
        </pc:sldLayoutChg>
      </pc:sldMasterChg>
      <pc:sldMasterChg chg="add addSldLayout modSldLayout">
        <pc:chgData name="McGrory, Christopher M" userId="S::cmcgrory@iastate.edu::041dbb40-c0cd-4439-ad74-d238e5e7631a" providerId="AD" clId="Web-{9A8D8FB5-00EE-41C8-A4F8-FECB7223F87D}" dt="2020-04-04T21:31:11.317" v="0"/>
        <pc:sldMasterMkLst>
          <pc:docMk/>
          <pc:sldMasterMk cId="2191059250" sldId="2147483672"/>
        </pc:sldMasterMkLst>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1225118672" sldId="2147483673"/>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2683837364" sldId="2147483674"/>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3110850889" sldId="2147483675"/>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686790378" sldId="2147483676"/>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4072495642" sldId="2147483677"/>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482889714" sldId="2147483678"/>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2768768094" sldId="2147483679"/>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376906116" sldId="2147483680"/>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3564043104" sldId="2147483681"/>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431539633" sldId="2147483682"/>
          </pc:sldLayoutMkLst>
        </pc:sldLayoutChg>
        <pc:sldLayoutChg chg="add mod replId">
          <pc:chgData name="McGrory, Christopher M" userId="S::cmcgrory@iastate.edu::041dbb40-c0cd-4439-ad74-d238e5e7631a" providerId="AD" clId="Web-{9A8D8FB5-00EE-41C8-A4F8-FECB7223F87D}" dt="2020-04-04T21:31:11.317" v="0"/>
          <pc:sldLayoutMkLst>
            <pc:docMk/>
            <pc:sldMasterMk cId="2191059250" sldId="2147483672"/>
            <pc:sldLayoutMk cId="1419595225" sldId="2147483683"/>
          </pc:sldLayoutMkLst>
        </pc:sldLayoutChg>
      </pc:sldMasterChg>
    </pc:docChg>
  </pc:docChgLst>
  <pc:docChgLst>
    <pc:chgData name="Mayes, Jensen C" userId="0b44e97e-521b-47e2-b90b-d2f5648bfd05" providerId="ADAL" clId="{78A1865C-F37D-4EB5-91B4-A6CF818A2E1D}"/>
    <pc:docChg chg="custSel modSld">
      <pc:chgData name="Mayes, Jensen C" userId="0b44e97e-521b-47e2-b90b-d2f5648bfd05" providerId="ADAL" clId="{78A1865C-F37D-4EB5-91B4-A6CF818A2E1D}" dt="2020-04-06T00:46:23.508" v="42" actId="1076"/>
      <pc:docMkLst>
        <pc:docMk/>
      </pc:docMkLst>
      <pc:sldChg chg="delSp modSp delAnim">
        <pc:chgData name="Mayes, Jensen C" userId="0b44e97e-521b-47e2-b90b-d2f5648bfd05" providerId="ADAL" clId="{78A1865C-F37D-4EB5-91B4-A6CF818A2E1D}" dt="2020-04-06T00:46:23.508" v="42" actId="1076"/>
        <pc:sldMkLst>
          <pc:docMk/>
          <pc:sldMk cId="2333552722" sldId="259"/>
        </pc:sldMkLst>
        <pc:spChg chg="mod">
          <ac:chgData name="Mayes, Jensen C" userId="0b44e97e-521b-47e2-b90b-d2f5648bfd05" providerId="ADAL" clId="{78A1865C-F37D-4EB5-91B4-A6CF818A2E1D}" dt="2020-04-06T00:42:34.213" v="40" actId="313"/>
          <ac:spMkLst>
            <pc:docMk/>
            <pc:sldMk cId="2333552722" sldId="259"/>
            <ac:spMk id="3" creationId="{DDA56356-0D08-4CF6-9752-AA9685C7492A}"/>
          </ac:spMkLst>
        </pc:spChg>
        <pc:picChg chg="del">
          <ac:chgData name="Mayes, Jensen C" userId="0b44e97e-521b-47e2-b90b-d2f5648bfd05" providerId="ADAL" clId="{78A1865C-F37D-4EB5-91B4-A6CF818A2E1D}" dt="2020-04-06T00:44:11.617" v="41" actId="478"/>
          <ac:picMkLst>
            <pc:docMk/>
            <pc:sldMk cId="2333552722" sldId="259"/>
            <ac:picMk id="4" creationId="{28EFD74D-EF2E-4CA4-A794-08F894E6D89A}"/>
          </ac:picMkLst>
        </pc:picChg>
        <pc:picChg chg="mod">
          <ac:chgData name="Mayes, Jensen C" userId="0b44e97e-521b-47e2-b90b-d2f5648bfd05" providerId="ADAL" clId="{78A1865C-F37D-4EB5-91B4-A6CF818A2E1D}" dt="2020-04-06T00:46:23.508" v="42" actId="1076"/>
          <ac:picMkLst>
            <pc:docMk/>
            <pc:sldMk cId="2333552722" sldId="259"/>
            <ac:picMk id="5" creationId="{92D8CA40-8F21-4BF8-96E3-3C40D591F05B}"/>
          </ac:picMkLst>
        </pc:picChg>
      </pc:sldChg>
      <pc:sldChg chg="modSp">
        <pc:chgData name="Mayes, Jensen C" userId="0b44e97e-521b-47e2-b90b-d2f5648bfd05" providerId="ADAL" clId="{78A1865C-F37D-4EB5-91B4-A6CF818A2E1D}" dt="2020-04-06T00:39:33.258" v="37" actId="20577"/>
        <pc:sldMkLst>
          <pc:docMk/>
          <pc:sldMk cId="3102811206" sldId="261"/>
        </pc:sldMkLst>
        <pc:spChg chg="mod">
          <ac:chgData name="Mayes, Jensen C" userId="0b44e97e-521b-47e2-b90b-d2f5648bfd05" providerId="ADAL" clId="{78A1865C-F37D-4EB5-91B4-A6CF818A2E1D}" dt="2020-04-06T00:39:33.258" v="37" actId="20577"/>
          <ac:spMkLst>
            <pc:docMk/>
            <pc:sldMk cId="3102811206" sldId="261"/>
            <ac:spMk id="2" creationId="{A748B865-0E16-42F2-B782-6B76331AB16A}"/>
          </ac:spMkLst>
        </pc:spChg>
      </pc:sldChg>
    </pc:docChg>
  </pc:docChgLst>
  <pc:docChgLst>
    <pc:chgData name="Chen, Tilden Q" userId="b9c627af-2072-44a0-90b3-68d8dee05e69" providerId="ADAL" clId="{6E0C518F-C3AA-4779-A4B8-0036BEC3EA9B}"/>
    <pc:docChg chg="custSel mod addSld modSld sldOrd">
      <pc:chgData name="Chen, Tilden Q" userId="b9c627af-2072-44a0-90b3-68d8dee05e69" providerId="ADAL" clId="{6E0C518F-C3AA-4779-A4B8-0036BEC3EA9B}" dt="2020-04-27T00:14:11.864" v="4509" actId="1076"/>
      <pc:docMkLst>
        <pc:docMk/>
      </pc:docMkLst>
      <pc:sldChg chg="modSp modCm">
        <pc:chgData name="Chen, Tilden Q" userId="b9c627af-2072-44a0-90b3-68d8dee05e69" providerId="ADAL" clId="{6E0C518F-C3AA-4779-A4B8-0036BEC3EA9B}" dt="2020-04-26T23:39:25.419" v="4504"/>
        <pc:sldMkLst>
          <pc:docMk/>
          <pc:sldMk cId="2902976012" sldId="257"/>
        </pc:sldMkLst>
        <pc:spChg chg="mod">
          <ac:chgData name="Chen, Tilden Q" userId="b9c627af-2072-44a0-90b3-68d8dee05e69" providerId="ADAL" clId="{6E0C518F-C3AA-4779-A4B8-0036BEC3EA9B}" dt="2020-04-26T16:08:09.590" v="0" actId="313"/>
          <ac:spMkLst>
            <pc:docMk/>
            <pc:sldMk cId="2902976012" sldId="257"/>
            <ac:spMk id="3" creationId="{8677D1A1-E827-44BB-A381-A45A125677C2}"/>
          </ac:spMkLst>
        </pc:spChg>
      </pc:sldChg>
      <pc:sldChg chg="addSp delSp modSp mod ord setBg modAnim setClrOvrMap delDesignElem modNotesTx">
        <pc:chgData name="Chen, Tilden Q" userId="b9c627af-2072-44a0-90b3-68d8dee05e69" providerId="ADAL" clId="{6E0C518F-C3AA-4779-A4B8-0036BEC3EA9B}" dt="2020-04-27T00:14:11.864" v="4509" actId="1076"/>
        <pc:sldMkLst>
          <pc:docMk/>
          <pc:sldMk cId="3871565767" sldId="260"/>
        </pc:sldMkLst>
        <pc:spChg chg="mod">
          <ac:chgData name="Chen, Tilden Q" userId="b9c627af-2072-44a0-90b3-68d8dee05e69" providerId="ADAL" clId="{6E0C518F-C3AA-4779-A4B8-0036BEC3EA9B}" dt="2020-04-26T20:53:33.620" v="3554" actId="122"/>
          <ac:spMkLst>
            <pc:docMk/>
            <pc:sldMk cId="3871565767" sldId="260"/>
            <ac:spMk id="2" creationId="{14BB39F0-1DE2-42D4-8449-05633D6DD28C}"/>
          </ac:spMkLst>
        </pc:spChg>
        <pc:spChg chg="del">
          <ac:chgData name="Chen, Tilden Q" userId="b9c627af-2072-44a0-90b3-68d8dee05e69" providerId="ADAL" clId="{6E0C518F-C3AA-4779-A4B8-0036BEC3EA9B}" dt="2020-04-26T17:21:46.428" v="108"/>
          <ac:spMkLst>
            <pc:docMk/>
            <pc:sldMk cId="3871565767" sldId="260"/>
            <ac:spMk id="3" creationId="{0E9B57DD-E813-4085-A0F4-3E84A03D5E18}"/>
          </ac:spMkLst>
        </pc:spChg>
        <pc:spChg chg="add del mod">
          <ac:chgData name="Chen, Tilden Q" userId="b9c627af-2072-44a0-90b3-68d8dee05e69" providerId="ADAL" clId="{6E0C518F-C3AA-4779-A4B8-0036BEC3EA9B}" dt="2020-04-26T20:52:36.904" v="3546"/>
          <ac:spMkLst>
            <pc:docMk/>
            <pc:sldMk cId="3871565767" sldId="260"/>
            <ac:spMk id="4" creationId="{50F77475-CEB5-4513-9B66-9FFFF08D5D80}"/>
          </ac:spMkLst>
        </pc:spChg>
        <pc:spChg chg="add del mod">
          <ac:chgData name="Chen, Tilden Q" userId="b9c627af-2072-44a0-90b3-68d8dee05e69" providerId="ADAL" clId="{6E0C518F-C3AA-4779-A4B8-0036BEC3EA9B}" dt="2020-04-26T20:52:36.904" v="3546"/>
          <ac:spMkLst>
            <pc:docMk/>
            <pc:sldMk cId="3871565767" sldId="260"/>
            <ac:spMk id="5" creationId="{118FF7F0-6197-4714-9135-043640C25DA7}"/>
          </ac:spMkLst>
        </pc:spChg>
        <pc:spChg chg="add del">
          <ac:chgData name="Chen, Tilden Q" userId="b9c627af-2072-44a0-90b3-68d8dee05e69" providerId="ADAL" clId="{6E0C518F-C3AA-4779-A4B8-0036BEC3EA9B}" dt="2020-04-26T17:22:03.467" v="111" actId="26606"/>
          <ac:spMkLst>
            <pc:docMk/>
            <pc:sldMk cId="3871565767" sldId="260"/>
            <ac:spMk id="73" creationId="{398E8958-A0BD-4366-8F61-3A496C51CD60}"/>
          </ac:spMkLst>
        </pc:spChg>
        <pc:spChg chg="add del">
          <ac:chgData name="Chen, Tilden Q" userId="b9c627af-2072-44a0-90b3-68d8dee05e69" providerId="ADAL" clId="{6E0C518F-C3AA-4779-A4B8-0036BEC3EA9B}" dt="2020-04-26T17:22:03.467" v="111" actId="26606"/>
          <ac:spMkLst>
            <pc:docMk/>
            <pc:sldMk cId="3871565767" sldId="260"/>
            <ac:spMk id="98" creationId="{1429180E-866D-447C-A170-484000E48972}"/>
          </ac:spMkLst>
        </pc:spChg>
        <pc:spChg chg="add del">
          <ac:chgData name="Chen, Tilden Q" userId="b9c627af-2072-44a0-90b3-68d8dee05e69" providerId="ADAL" clId="{6E0C518F-C3AA-4779-A4B8-0036BEC3EA9B}" dt="2020-04-26T17:22:03.467" v="111" actId="26606"/>
          <ac:spMkLst>
            <pc:docMk/>
            <pc:sldMk cId="3871565767" sldId="260"/>
            <ac:spMk id="100" creationId="{FEE51AA4-287D-4CB8-8CD4-D6986106F43C}"/>
          </ac:spMkLst>
        </pc:spChg>
        <pc:spChg chg="add del">
          <ac:chgData name="Chen, Tilden Q" userId="b9c627af-2072-44a0-90b3-68d8dee05e69" providerId="ADAL" clId="{6E0C518F-C3AA-4779-A4B8-0036BEC3EA9B}" dt="2020-04-26T17:22:03.467" v="111" actId="26606"/>
          <ac:spMkLst>
            <pc:docMk/>
            <pc:sldMk cId="3871565767" sldId="260"/>
            <ac:spMk id="102" creationId="{0177ACA7-E71A-4888-9EBD-074801D881CC}"/>
          </ac:spMkLst>
        </pc:spChg>
        <pc:spChg chg="add del">
          <ac:chgData name="Chen, Tilden Q" userId="b9c627af-2072-44a0-90b3-68d8dee05e69" providerId="ADAL" clId="{6E0C518F-C3AA-4779-A4B8-0036BEC3EA9B}" dt="2020-04-26T17:22:03.467" v="111" actId="26606"/>
          <ac:spMkLst>
            <pc:docMk/>
            <pc:sldMk cId="3871565767" sldId="260"/>
            <ac:spMk id="104" creationId="{B2DF6337-9683-4A06-B3D5-CB22C7F4F2BE}"/>
          </ac:spMkLst>
        </pc:spChg>
        <pc:spChg chg="add del">
          <ac:chgData name="Chen, Tilden Q" userId="b9c627af-2072-44a0-90b3-68d8dee05e69" providerId="ADAL" clId="{6E0C518F-C3AA-4779-A4B8-0036BEC3EA9B}" dt="2020-04-26T18:37:02.827" v="196" actId="26606"/>
          <ac:spMkLst>
            <pc:docMk/>
            <pc:sldMk cId="3871565767" sldId="260"/>
            <ac:spMk id="139" creationId="{48CAE4AE-A9DF-45AF-9A9C-1712BC63418E}"/>
          </ac:spMkLst>
        </pc:spChg>
        <pc:spChg chg="add del">
          <ac:chgData name="Chen, Tilden Q" userId="b9c627af-2072-44a0-90b3-68d8dee05e69" providerId="ADAL" clId="{6E0C518F-C3AA-4779-A4B8-0036BEC3EA9B}" dt="2020-04-26T18:37:02.827" v="196" actId="26606"/>
          <ac:spMkLst>
            <pc:docMk/>
            <pc:sldMk cId="3871565767" sldId="260"/>
            <ac:spMk id="164" creationId="{E972DE0D-2E53-4159-ABD3-C601524262C2}"/>
          </ac:spMkLst>
        </pc:spChg>
        <pc:spChg chg="add del">
          <ac:chgData name="Chen, Tilden Q" userId="b9c627af-2072-44a0-90b3-68d8dee05e69" providerId="ADAL" clId="{6E0C518F-C3AA-4779-A4B8-0036BEC3EA9B}" dt="2020-04-26T20:52:01.236" v="3542" actId="26606"/>
          <ac:spMkLst>
            <pc:docMk/>
            <pc:sldMk cId="3871565767" sldId="260"/>
            <ac:spMk id="166" creationId="{90335088-38E0-4BED-9B90-622081DD6F57}"/>
          </ac:spMkLst>
        </pc:spChg>
        <pc:spChg chg="add del">
          <ac:chgData name="Chen, Tilden Q" userId="b9c627af-2072-44a0-90b3-68d8dee05e69" providerId="ADAL" clId="{6E0C518F-C3AA-4779-A4B8-0036BEC3EA9B}" dt="2020-04-26T20:51:31.943" v="3530" actId="26606"/>
          <ac:spMkLst>
            <pc:docMk/>
            <pc:sldMk cId="3871565767" sldId="260"/>
            <ac:spMk id="192" creationId="{D6E56CF3-26B9-4D5A-96C0-31E3E53BB568}"/>
          </ac:spMkLst>
        </pc:spChg>
        <pc:spChg chg="add del">
          <ac:chgData name="Chen, Tilden Q" userId="b9c627af-2072-44a0-90b3-68d8dee05e69" providerId="ADAL" clId="{6E0C518F-C3AA-4779-A4B8-0036BEC3EA9B}" dt="2020-04-26T20:52:19.638" v="3544"/>
          <ac:spMkLst>
            <pc:docMk/>
            <pc:sldMk cId="3871565767" sldId="260"/>
            <ac:spMk id="207" creationId="{A3BAF07C-C39E-42EB-BB22-8D46691D9735}"/>
          </ac:spMkLst>
        </pc:spChg>
        <pc:spChg chg="add del">
          <ac:chgData name="Chen, Tilden Q" userId="b9c627af-2072-44a0-90b3-68d8dee05e69" providerId="ADAL" clId="{6E0C518F-C3AA-4779-A4B8-0036BEC3EA9B}" dt="2020-04-26T20:51:31.943" v="3530" actId="26606"/>
          <ac:spMkLst>
            <pc:docMk/>
            <pc:sldMk cId="3871565767" sldId="260"/>
            <ac:spMk id="215" creationId="{256F45B4-234D-4F59-AF8D-9A8AFB94D700}"/>
          </ac:spMkLst>
        </pc:spChg>
        <pc:spChg chg="add del">
          <ac:chgData name="Chen, Tilden Q" userId="b9c627af-2072-44a0-90b3-68d8dee05e69" providerId="ADAL" clId="{6E0C518F-C3AA-4779-A4B8-0036BEC3EA9B}" dt="2020-04-26T20:51:31.943" v="3530" actId="26606"/>
          <ac:spMkLst>
            <pc:docMk/>
            <pc:sldMk cId="3871565767" sldId="260"/>
            <ac:spMk id="216" creationId="{8D8E6E23-45CE-445A-904E-62F785DA436B}"/>
          </ac:spMkLst>
        </pc:spChg>
        <pc:spChg chg="add del">
          <ac:chgData name="Chen, Tilden Q" userId="b9c627af-2072-44a0-90b3-68d8dee05e69" providerId="ADAL" clId="{6E0C518F-C3AA-4779-A4B8-0036BEC3EA9B}" dt="2020-04-26T20:51:31.943" v="3530" actId="26606"/>
          <ac:spMkLst>
            <pc:docMk/>
            <pc:sldMk cId="3871565767" sldId="260"/>
            <ac:spMk id="217" creationId="{E5FE8003-E652-491E-9169-0097F83C8FDF}"/>
          </ac:spMkLst>
        </pc:spChg>
        <pc:spChg chg="add del">
          <ac:chgData name="Chen, Tilden Q" userId="b9c627af-2072-44a0-90b3-68d8dee05e69" providerId="ADAL" clId="{6E0C518F-C3AA-4779-A4B8-0036BEC3EA9B}" dt="2020-04-26T20:51:31.943" v="3530" actId="26606"/>
          <ac:spMkLst>
            <pc:docMk/>
            <pc:sldMk cId="3871565767" sldId="260"/>
            <ac:spMk id="218" creationId="{BDC66091-68FA-4006-8A27-640168146132}"/>
          </ac:spMkLst>
        </pc:spChg>
        <pc:spChg chg="add del">
          <ac:chgData name="Chen, Tilden Q" userId="b9c627af-2072-44a0-90b3-68d8dee05e69" providerId="ADAL" clId="{6E0C518F-C3AA-4779-A4B8-0036BEC3EA9B}" dt="2020-04-26T20:52:01.236" v="3542" actId="26606"/>
          <ac:spMkLst>
            <pc:docMk/>
            <pc:sldMk cId="3871565767" sldId="260"/>
            <ac:spMk id="222" creationId="{A4249563-BEA5-4169-A07E-28FCC61B2DA5}"/>
          </ac:spMkLst>
        </pc:spChg>
        <pc:spChg chg="add del">
          <ac:chgData name="Chen, Tilden Q" userId="b9c627af-2072-44a0-90b3-68d8dee05e69" providerId="ADAL" clId="{6E0C518F-C3AA-4779-A4B8-0036BEC3EA9B}" dt="2020-04-26T20:52:19.638" v="3544"/>
          <ac:spMkLst>
            <pc:docMk/>
            <pc:sldMk cId="3871565767" sldId="260"/>
            <ac:spMk id="233" creationId="{44C110BA-81E8-4247-853A-5F2B93E92E46}"/>
          </ac:spMkLst>
        </pc:spChg>
        <pc:spChg chg="add del mod ord">
          <ac:chgData name="Chen, Tilden Q" userId="b9c627af-2072-44a0-90b3-68d8dee05e69" providerId="ADAL" clId="{6E0C518F-C3AA-4779-A4B8-0036BEC3EA9B}" dt="2020-04-26T20:52:19.638" v="3544"/>
          <ac:spMkLst>
            <pc:docMk/>
            <pc:sldMk cId="3871565767" sldId="260"/>
            <ac:spMk id="1030" creationId="{98DE83AE-3CE1-4477-BCF9-710620293EA4}"/>
          </ac:spMkLst>
        </pc:spChg>
        <pc:grpChg chg="add del">
          <ac:chgData name="Chen, Tilden Q" userId="b9c627af-2072-44a0-90b3-68d8dee05e69" providerId="ADAL" clId="{6E0C518F-C3AA-4779-A4B8-0036BEC3EA9B}" dt="2020-04-26T17:22:03.467" v="111" actId="26606"/>
          <ac:grpSpMkLst>
            <pc:docMk/>
            <pc:sldMk cId="3871565767" sldId="260"/>
            <ac:grpSpMk id="75" creationId="{D445862C-E73D-4EFB-9DD5-8A5E3473E113}"/>
          </ac:grpSpMkLst>
        </pc:grpChg>
        <pc:grpChg chg="add del">
          <ac:chgData name="Chen, Tilden Q" userId="b9c627af-2072-44a0-90b3-68d8dee05e69" providerId="ADAL" clId="{6E0C518F-C3AA-4779-A4B8-0036BEC3EA9B}" dt="2020-04-26T18:37:02.827" v="196" actId="26606"/>
          <ac:grpSpMkLst>
            <pc:docMk/>
            <pc:sldMk cId="3871565767" sldId="260"/>
            <ac:grpSpMk id="141" creationId="{6C272060-BC98-4C91-A58F-4DFEC566CF7F}"/>
          </ac:grpSpMkLst>
        </pc:grpChg>
        <pc:grpChg chg="add del">
          <ac:chgData name="Chen, Tilden Q" userId="b9c627af-2072-44a0-90b3-68d8dee05e69" providerId="ADAL" clId="{6E0C518F-C3AA-4779-A4B8-0036BEC3EA9B}" dt="2020-04-26T20:52:01.236" v="3542" actId="26606"/>
          <ac:grpSpMkLst>
            <pc:docMk/>
            <pc:sldMk cId="3871565767" sldId="260"/>
            <ac:grpSpMk id="168" creationId="{A88B63D1-EC4A-4B2D-B3B9-1C9B0A324896}"/>
          </ac:grpSpMkLst>
        </pc:grpChg>
        <pc:grpChg chg="add del">
          <ac:chgData name="Chen, Tilden Q" userId="b9c627af-2072-44a0-90b3-68d8dee05e69" providerId="ADAL" clId="{6E0C518F-C3AA-4779-A4B8-0036BEC3EA9B}" dt="2020-04-26T20:52:01.236" v="3542" actId="26606"/>
          <ac:grpSpMkLst>
            <pc:docMk/>
            <pc:sldMk cId="3871565767" sldId="260"/>
            <ac:grpSpMk id="191" creationId="{5326AEFA-DAC4-4126-933D-90F30D236625}"/>
          </ac:grpSpMkLst>
        </pc:grpChg>
        <pc:grpChg chg="add del">
          <ac:chgData name="Chen, Tilden Q" userId="b9c627af-2072-44a0-90b3-68d8dee05e69" providerId="ADAL" clId="{6E0C518F-C3AA-4779-A4B8-0036BEC3EA9B}" dt="2020-04-26T20:51:31.943" v="3530" actId="26606"/>
          <ac:grpSpMkLst>
            <pc:docMk/>
            <pc:sldMk cId="3871565767" sldId="260"/>
            <ac:grpSpMk id="193" creationId="{7E61D94F-EA5C-4330-8A35-483A7E58937F}"/>
          </ac:grpSpMkLst>
        </pc:grpChg>
        <pc:grpChg chg="add del">
          <ac:chgData name="Chen, Tilden Q" userId="b9c627af-2072-44a0-90b3-68d8dee05e69" providerId="ADAL" clId="{6E0C518F-C3AA-4779-A4B8-0036BEC3EA9B}" dt="2020-04-26T20:52:19.638" v="3544"/>
          <ac:grpSpMkLst>
            <pc:docMk/>
            <pc:sldMk cId="3871565767" sldId="260"/>
            <ac:grpSpMk id="209" creationId="{D8E9CF54-0466-4261-9E62-0249E60E1886}"/>
          </ac:grpSpMkLst>
        </pc:grpChg>
        <pc:picChg chg="add mod">
          <ac:chgData name="Chen, Tilden Q" userId="b9c627af-2072-44a0-90b3-68d8dee05e69" providerId="ADAL" clId="{6E0C518F-C3AA-4779-A4B8-0036BEC3EA9B}" dt="2020-04-27T00:14:11.864" v="4509" actId="1076"/>
          <ac:picMkLst>
            <pc:docMk/>
            <pc:sldMk cId="3871565767" sldId="260"/>
            <ac:picMk id="3" creationId="{76155635-1496-4933-86A1-86C4EE716754}"/>
          </ac:picMkLst>
        </pc:picChg>
        <pc:picChg chg="add mod ord">
          <ac:chgData name="Chen, Tilden Q" userId="b9c627af-2072-44a0-90b3-68d8dee05e69" providerId="ADAL" clId="{6E0C518F-C3AA-4779-A4B8-0036BEC3EA9B}" dt="2020-04-26T22:35:58.699" v="3642" actId="1076"/>
          <ac:picMkLst>
            <pc:docMk/>
            <pc:sldMk cId="3871565767" sldId="260"/>
            <ac:picMk id="97" creationId="{3CA7FAE9-27FD-4B96-B6CE-4B13BCAD943B}"/>
          </ac:picMkLst>
        </pc:picChg>
        <pc:picChg chg="add mod ord">
          <ac:chgData name="Chen, Tilden Q" userId="b9c627af-2072-44a0-90b3-68d8dee05e69" providerId="ADAL" clId="{6E0C518F-C3AA-4779-A4B8-0036BEC3EA9B}" dt="2020-04-26T22:36:00.210" v="3643" actId="1076"/>
          <ac:picMkLst>
            <pc:docMk/>
            <pc:sldMk cId="3871565767" sldId="260"/>
            <ac:picMk id="1026" creationId="{114CB95C-F7AE-415F-9152-240B7F64AE57}"/>
          </ac:picMkLst>
        </pc:picChg>
        <pc:picChg chg="add del mod ord">
          <ac:chgData name="Chen, Tilden Q" userId="b9c627af-2072-44a0-90b3-68d8dee05e69" providerId="ADAL" clId="{6E0C518F-C3AA-4779-A4B8-0036BEC3EA9B}" dt="2020-04-26T20:50:59.071" v="3526" actId="21"/>
          <ac:picMkLst>
            <pc:docMk/>
            <pc:sldMk cId="3871565767" sldId="260"/>
            <ac:picMk id="1028" creationId="{68D61B04-74CF-4B30-9330-9CE507591A8B}"/>
          </ac:picMkLst>
        </pc:picChg>
      </pc:sldChg>
      <pc:sldChg chg="modNotesTx">
        <pc:chgData name="Chen, Tilden Q" userId="b9c627af-2072-44a0-90b3-68d8dee05e69" providerId="ADAL" clId="{6E0C518F-C3AA-4779-A4B8-0036BEC3EA9B}" dt="2020-04-26T19:49:34.296" v="201" actId="5793"/>
        <pc:sldMkLst>
          <pc:docMk/>
          <pc:sldMk cId="3187186390" sldId="263"/>
        </pc:sldMkLst>
      </pc:sldChg>
      <pc:sldChg chg="addSp delSp modSp add mod setBg modAnim delDesignElem modNotesTx">
        <pc:chgData name="Chen, Tilden Q" userId="b9c627af-2072-44a0-90b3-68d8dee05e69" providerId="ADAL" clId="{6E0C518F-C3AA-4779-A4B8-0036BEC3EA9B}" dt="2020-04-27T00:13:34.267" v="4506" actId="1076"/>
        <pc:sldMkLst>
          <pc:docMk/>
          <pc:sldMk cId="1778189823" sldId="266"/>
        </pc:sldMkLst>
        <pc:spChg chg="mod ord">
          <ac:chgData name="Chen, Tilden Q" userId="b9c627af-2072-44a0-90b3-68d8dee05e69" providerId="ADAL" clId="{6E0C518F-C3AA-4779-A4B8-0036BEC3EA9B}" dt="2020-04-26T22:35:48.028" v="3641" actId="1076"/>
          <ac:spMkLst>
            <pc:docMk/>
            <pc:sldMk cId="1778189823" sldId="266"/>
            <ac:spMk id="2" creationId="{FF82F690-B508-41FE-ACC4-337C83A8AD74}"/>
          </ac:spMkLst>
        </pc:spChg>
        <pc:spChg chg="mod ord">
          <ac:chgData name="Chen, Tilden Q" userId="b9c627af-2072-44a0-90b3-68d8dee05e69" providerId="ADAL" clId="{6E0C518F-C3AA-4779-A4B8-0036BEC3EA9B}" dt="2020-04-26T22:35:27.488" v="3639" actId="255"/>
          <ac:spMkLst>
            <pc:docMk/>
            <pc:sldMk cId="1778189823" sldId="266"/>
            <ac:spMk id="3" creationId="{C6A8056B-0E35-4E1A-896D-B5690615F427}"/>
          </ac:spMkLst>
        </pc:spChg>
        <pc:spChg chg="add del">
          <ac:chgData name="Chen, Tilden Q" userId="b9c627af-2072-44a0-90b3-68d8dee05e69" providerId="ADAL" clId="{6E0C518F-C3AA-4779-A4B8-0036BEC3EA9B}" dt="2020-04-26T18:34:01.428" v="176" actId="26606"/>
          <ac:spMkLst>
            <pc:docMk/>
            <pc:sldMk cId="1778189823" sldId="266"/>
            <ac:spMk id="10" creationId="{D6E56CF3-26B9-4D5A-96C0-31E3E53BB568}"/>
          </ac:spMkLst>
        </pc:spChg>
        <pc:spChg chg="add del">
          <ac:chgData name="Chen, Tilden Q" userId="b9c627af-2072-44a0-90b3-68d8dee05e69" providerId="ADAL" clId="{6E0C518F-C3AA-4779-A4B8-0036BEC3EA9B}" dt="2020-04-26T18:34:01.428" v="176" actId="26606"/>
          <ac:spMkLst>
            <pc:docMk/>
            <pc:sldMk cId="1778189823" sldId="266"/>
            <ac:spMk id="35" creationId="{256F45B4-234D-4F59-AF8D-9A8AFB94D700}"/>
          </ac:spMkLst>
        </pc:spChg>
        <pc:spChg chg="add del">
          <ac:chgData name="Chen, Tilden Q" userId="b9c627af-2072-44a0-90b3-68d8dee05e69" providerId="ADAL" clId="{6E0C518F-C3AA-4779-A4B8-0036BEC3EA9B}" dt="2020-04-26T18:34:01.428" v="176" actId="26606"/>
          <ac:spMkLst>
            <pc:docMk/>
            <pc:sldMk cId="1778189823" sldId="266"/>
            <ac:spMk id="37" creationId="{8D8E6E23-45CE-445A-904E-62F785DA436B}"/>
          </ac:spMkLst>
        </pc:spChg>
        <pc:spChg chg="add del">
          <ac:chgData name="Chen, Tilden Q" userId="b9c627af-2072-44a0-90b3-68d8dee05e69" providerId="ADAL" clId="{6E0C518F-C3AA-4779-A4B8-0036BEC3EA9B}" dt="2020-04-26T18:34:01.428" v="176" actId="26606"/>
          <ac:spMkLst>
            <pc:docMk/>
            <pc:sldMk cId="1778189823" sldId="266"/>
            <ac:spMk id="39" creationId="{E5FE8003-E652-491E-9169-0097F83C8FDF}"/>
          </ac:spMkLst>
        </pc:spChg>
        <pc:spChg chg="add del">
          <ac:chgData name="Chen, Tilden Q" userId="b9c627af-2072-44a0-90b3-68d8dee05e69" providerId="ADAL" clId="{6E0C518F-C3AA-4779-A4B8-0036BEC3EA9B}" dt="2020-04-26T18:34:01.428" v="176" actId="26606"/>
          <ac:spMkLst>
            <pc:docMk/>
            <pc:sldMk cId="1778189823" sldId="266"/>
            <ac:spMk id="41" creationId="{BDC66091-68FA-4006-8A27-640168146132}"/>
          </ac:spMkLst>
        </pc:spChg>
        <pc:spChg chg="add del">
          <ac:chgData name="Chen, Tilden Q" userId="b9c627af-2072-44a0-90b3-68d8dee05e69" providerId="ADAL" clId="{6E0C518F-C3AA-4779-A4B8-0036BEC3EA9B}" dt="2020-04-26T18:34:38.894" v="181" actId="26606"/>
          <ac:spMkLst>
            <pc:docMk/>
            <pc:sldMk cId="1778189823" sldId="266"/>
            <ac:spMk id="46" creationId="{B75DA32C-8FC7-4CCF-A2E3-533D50F85D2F}"/>
          </ac:spMkLst>
        </pc:spChg>
        <pc:spChg chg="add del">
          <ac:chgData name="Chen, Tilden Q" userId="b9c627af-2072-44a0-90b3-68d8dee05e69" providerId="ADAL" clId="{6E0C518F-C3AA-4779-A4B8-0036BEC3EA9B}" dt="2020-04-26T18:34:54.537" v="184" actId="26606"/>
          <ac:spMkLst>
            <pc:docMk/>
            <pc:sldMk cId="1778189823" sldId="266"/>
            <ac:spMk id="79" creationId="{B75DA32C-8FC7-4CCF-A2E3-533D50F85D2F}"/>
          </ac:spMkLst>
        </pc:spChg>
        <pc:spChg chg="add del">
          <ac:chgData name="Chen, Tilden Q" userId="b9c627af-2072-44a0-90b3-68d8dee05e69" providerId="ADAL" clId="{6E0C518F-C3AA-4779-A4B8-0036BEC3EA9B}" dt="2020-04-26T20:07:22.705" v="467" actId="26606"/>
          <ac:spMkLst>
            <pc:docMk/>
            <pc:sldMk cId="1778189823" sldId="266"/>
            <ac:spMk id="112" creationId="{9E33438F-5E81-463E-98DF-2C0B9FC83DE4}"/>
          </ac:spMkLst>
        </pc:spChg>
        <pc:spChg chg="add del">
          <ac:chgData name="Chen, Tilden Q" userId="b9c627af-2072-44a0-90b3-68d8dee05e69" providerId="ADAL" clId="{6E0C518F-C3AA-4779-A4B8-0036BEC3EA9B}" dt="2020-04-26T20:07:22.705" v="467" actId="26606"/>
          <ac:spMkLst>
            <pc:docMk/>
            <pc:sldMk cId="1778189823" sldId="266"/>
            <ac:spMk id="137" creationId="{3F3FAF1D-1278-4A37-ABCF-337384CA2B56}"/>
          </ac:spMkLst>
        </pc:spChg>
        <pc:spChg chg="add del">
          <ac:chgData name="Chen, Tilden Q" userId="b9c627af-2072-44a0-90b3-68d8dee05e69" providerId="ADAL" clId="{6E0C518F-C3AA-4779-A4B8-0036BEC3EA9B}" dt="2020-04-26T20:07:22.705" v="467" actId="26606"/>
          <ac:spMkLst>
            <pc:docMk/>
            <pc:sldMk cId="1778189823" sldId="266"/>
            <ac:spMk id="139" creationId="{C81E68E0-B98F-44E8-B1A7-A7631A3D7083}"/>
          </ac:spMkLst>
        </pc:spChg>
        <pc:spChg chg="add del">
          <ac:chgData name="Chen, Tilden Q" userId="b9c627af-2072-44a0-90b3-68d8dee05e69" providerId="ADAL" clId="{6E0C518F-C3AA-4779-A4B8-0036BEC3EA9B}" dt="2020-04-26T20:07:22.705" v="467" actId="26606"/>
          <ac:spMkLst>
            <pc:docMk/>
            <pc:sldMk cId="1778189823" sldId="266"/>
            <ac:spMk id="141" creationId="{7AFDCCA6-0059-4AD6-A4C5-2EC02B8777CA}"/>
          </ac:spMkLst>
        </pc:spChg>
        <pc:spChg chg="add del">
          <ac:chgData name="Chen, Tilden Q" userId="b9c627af-2072-44a0-90b3-68d8dee05e69" providerId="ADAL" clId="{6E0C518F-C3AA-4779-A4B8-0036BEC3EA9B}" dt="2020-04-26T20:07:22.705" v="467" actId="26606"/>
          <ac:spMkLst>
            <pc:docMk/>
            <pc:sldMk cId="1778189823" sldId="266"/>
            <ac:spMk id="143" creationId="{CD36CCAC-B11A-45AC-AD69-53AB301EC7E1}"/>
          </ac:spMkLst>
        </pc:spChg>
        <pc:spChg chg="add del">
          <ac:chgData name="Chen, Tilden Q" userId="b9c627af-2072-44a0-90b3-68d8dee05e69" providerId="ADAL" clId="{6E0C518F-C3AA-4779-A4B8-0036BEC3EA9B}" dt="2020-04-26T22:11:44.322" v="3632"/>
          <ac:spMkLst>
            <pc:docMk/>
            <pc:sldMk cId="1778189823" sldId="266"/>
            <ac:spMk id="199" creationId="{245AFCF7-D56E-484B-B5F4-9A54FD8DD383}"/>
          </ac:spMkLst>
        </pc:spChg>
        <pc:spChg chg="add del">
          <ac:chgData name="Chen, Tilden Q" userId="b9c627af-2072-44a0-90b3-68d8dee05e69" providerId="ADAL" clId="{6E0C518F-C3AA-4779-A4B8-0036BEC3EA9B}" dt="2020-04-26T22:11:44.322" v="3632"/>
          <ac:spMkLst>
            <pc:docMk/>
            <pc:sldMk cId="1778189823" sldId="266"/>
            <ac:spMk id="224" creationId="{E40AAE03-54FD-4D7B-9FB8-7E8C46A0F8F0}"/>
          </ac:spMkLst>
        </pc:spChg>
        <pc:spChg chg="add del">
          <ac:chgData name="Chen, Tilden Q" userId="b9c627af-2072-44a0-90b3-68d8dee05e69" providerId="ADAL" clId="{6E0C518F-C3AA-4779-A4B8-0036BEC3EA9B}" dt="2020-04-26T22:11:44.322" v="3632"/>
          <ac:spMkLst>
            <pc:docMk/>
            <pc:sldMk cId="1778189823" sldId="266"/>
            <ac:spMk id="226" creationId="{F0B78553-255B-4354-8025-C26A5E36C2E2}"/>
          </ac:spMkLst>
        </pc:spChg>
        <pc:spChg chg="add del">
          <ac:chgData name="Chen, Tilden Q" userId="b9c627af-2072-44a0-90b3-68d8dee05e69" providerId="ADAL" clId="{6E0C518F-C3AA-4779-A4B8-0036BEC3EA9B}" dt="2020-04-26T22:11:44.322" v="3632"/>
          <ac:spMkLst>
            <pc:docMk/>
            <pc:sldMk cId="1778189823" sldId="266"/>
            <ac:spMk id="228" creationId="{C5CA00F8-3EF3-49C7-9836-F7BEC3D00362}"/>
          </ac:spMkLst>
        </pc:spChg>
        <pc:spChg chg="add del">
          <ac:chgData name="Chen, Tilden Q" userId="b9c627af-2072-44a0-90b3-68d8dee05e69" providerId="ADAL" clId="{6E0C518F-C3AA-4779-A4B8-0036BEC3EA9B}" dt="2020-04-26T22:11:44.322" v="3632"/>
          <ac:spMkLst>
            <pc:docMk/>
            <pc:sldMk cId="1778189823" sldId="266"/>
            <ac:spMk id="230" creationId="{EA8594A9-C07C-4CDA-AF52-65EFEE5550A5}"/>
          </ac:spMkLst>
        </pc:spChg>
        <pc:grpChg chg="add del">
          <ac:chgData name="Chen, Tilden Q" userId="b9c627af-2072-44a0-90b3-68d8dee05e69" providerId="ADAL" clId="{6E0C518F-C3AA-4779-A4B8-0036BEC3EA9B}" dt="2020-04-26T18:34:01.428" v="176" actId="26606"/>
          <ac:grpSpMkLst>
            <pc:docMk/>
            <pc:sldMk cId="1778189823" sldId="266"/>
            <ac:grpSpMk id="12" creationId="{7E61D94F-EA5C-4330-8A35-483A7E58937F}"/>
          </ac:grpSpMkLst>
        </pc:grpChg>
        <pc:grpChg chg="add del">
          <ac:chgData name="Chen, Tilden Q" userId="b9c627af-2072-44a0-90b3-68d8dee05e69" providerId="ADAL" clId="{6E0C518F-C3AA-4779-A4B8-0036BEC3EA9B}" dt="2020-04-26T18:34:38.894" v="181" actId="26606"/>
          <ac:grpSpMkLst>
            <pc:docMk/>
            <pc:sldMk cId="1778189823" sldId="266"/>
            <ac:grpSpMk id="48" creationId="{3F5EF394-12D4-466E-99F3-2640F3D35AD5}"/>
          </ac:grpSpMkLst>
        </pc:grpChg>
        <pc:grpChg chg="add del">
          <ac:chgData name="Chen, Tilden Q" userId="b9c627af-2072-44a0-90b3-68d8dee05e69" providerId="ADAL" clId="{6E0C518F-C3AA-4779-A4B8-0036BEC3EA9B}" dt="2020-04-26T18:34:38.894" v="181" actId="26606"/>
          <ac:grpSpMkLst>
            <pc:docMk/>
            <pc:sldMk cId="1778189823" sldId="266"/>
            <ac:grpSpMk id="71" creationId="{093EF31C-4A9D-4FA5-9CCA-6B363A58E114}"/>
          </ac:grpSpMkLst>
        </pc:grpChg>
        <pc:grpChg chg="add del">
          <ac:chgData name="Chen, Tilden Q" userId="b9c627af-2072-44a0-90b3-68d8dee05e69" providerId="ADAL" clId="{6E0C518F-C3AA-4779-A4B8-0036BEC3EA9B}" dt="2020-04-26T18:34:54.537" v="184" actId="26606"/>
          <ac:grpSpMkLst>
            <pc:docMk/>
            <pc:sldMk cId="1778189823" sldId="266"/>
            <ac:grpSpMk id="81" creationId="{3F5EF394-12D4-466E-99F3-2640F3D35AD5}"/>
          </ac:grpSpMkLst>
        </pc:grpChg>
        <pc:grpChg chg="add del">
          <ac:chgData name="Chen, Tilden Q" userId="b9c627af-2072-44a0-90b3-68d8dee05e69" providerId="ADAL" clId="{6E0C518F-C3AA-4779-A4B8-0036BEC3EA9B}" dt="2020-04-26T18:34:54.537" v="184" actId="26606"/>
          <ac:grpSpMkLst>
            <pc:docMk/>
            <pc:sldMk cId="1778189823" sldId="266"/>
            <ac:grpSpMk id="104" creationId="{093EF31C-4A9D-4FA5-9CCA-6B363A58E114}"/>
          </ac:grpSpMkLst>
        </pc:grpChg>
        <pc:grpChg chg="add del">
          <ac:chgData name="Chen, Tilden Q" userId="b9c627af-2072-44a0-90b3-68d8dee05e69" providerId="ADAL" clId="{6E0C518F-C3AA-4779-A4B8-0036BEC3EA9B}" dt="2020-04-26T20:07:22.705" v="467" actId="26606"/>
          <ac:grpSpMkLst>
            <pc:docMk/>
            <pc:sldMk cId="1778189823" sldId="266"/>
            <ac:grpSpMk id="114" creationId="{5B6698C3-AF7B-471D-BD31-DFA449F06D9E}"/>
          </ac:grpSpMkLst>
        </pc:grpChg>
        <pc:grpChg chg="add del">
          <ac:chgData name="Chen, Tilden Q" userId="b9c627af-2072-44a0-90b3-68d8dee05e69" providerId="ADAL" clId="{6E0C518F-C3AA-4779-A4B8-0036BEC3EA9B}" dt="2020-04-26T22:11:44.322" v="3632"/>
          <ac:grpSpMkLst>
            <pc:docMk/>
            <pc:sldMk cId="1778189823" sldId="266"/>
            <ac:grpSpMk id="201" creationId="{CB20F32F-3CCD-4366-B3EF-EA4C98307EF6}"/>
          </ac:grpSpMkLst>
        </pc:grpChg>
        <pc:picChg chg="add mod ord">
          <ac:chgData name="Chen, Tilden Q" userId="b9c627af-2072-44a0-90b3-68d8dee05e69" providerId="ADAL" clId="{6E0C518F-C3AA-4779-A4B8-0036BEC3EA9B}" dt="2020-04-26T20:07:22.705" v="467" actId="26606"/>
          <ac:picMkLst>
            <pc:docMk/>
            <pc:sldMk cId="1778189823" sldId="266"/>
            <ac:picMk id="4" creationId="{337DA9E8-AE6B-4248-8B2D-2FC3923FFD31}"/>
          </ac:picMkLst>
        </pc:picChg>
        <pc:picChg chg="add del mod ord">
          <ac:chgData name="Chen, Tilden Q" userId="b9c627af-2072-44a0-90b3-68d8dee05e69" providerId="ADAL" clId="{6E0C518F-C3AA-4779-A4B8-0036BEC3EA9B}" dt="2020-04-26T18:32:20.090" v="171" actId="478"/>
          <ac:picMkLst>
            <pc:docMk/>
            <pc:sldMk cId="1778189823" sldId="266"/>
            <ac:picMk id="5" creationId="{D7DD1725-18FA-4859-BC07-0E27F0403982}"/>
          </ac:picMkLst>
        </pc:picChg>
        <pc:picChg chg="add mod">
          <ac:chgData name="Chen, Tilden Q" userId="b9c627af-2072-44a0-90b3-68d8dee05e69" providerId="ADAL" clId="{6E0C518F-C3AA-4779-A4B8-0036BEC3EA9B}" dt="2020-04-27T00:13:34.267" v="4506" actId="1076"/>
          <ac:picMkLst>
            <pc:docMk/>
            <pc:sldMk cId="1778189823" sldId="266"/>
            <ac:picMk id="5" creationId="{FB36FF21-ECA2-47D8-89B7-C5E7AF082EE7}"/>
          </ac:picMkLst>
        </pc:picChg>
        <pc:picChg chg="add mod ord">
          <ac:chgData name="Chen, Tilden Q" userId="b9c627af-2072-44a0-90b3-68d8dee05e69" providerId="ADAL" clId="{6E0C518F-C3AA-4779-A4B8-0036BEC3EA9B}" dt="2020-04-26T20:07:22.705" v="467" actId="26606"/>
          <ac:picMkLst>
            <pc:docMk/>
            <pc:sldMk cId="1778189823" sldId="266"/>
            <ac:picMk id="6" creationId="{4772FA06-3041-40EC-8E1F-FFE9DB9B709C}"/>
          </ac:picMkLst>
        </pc:picChg>
        <pc:picChg chg="add del mod">
          <ac:chgData name="Chen, Tilden Q" userId="b9c627af-2072-44a0-90b3-68d8dee05e69" providerId="ADAL" clId="{6E0C518F-C3AA-4779-A4B8-0036BEC3EA9B}" dt="2020-04-26T18:34:36.023" v="179" actId="478"/>
          <ac:picMkLst>
            <pc:docMk/>
            <pc:sldMk cId="1778189823" sldId="266"/>
            <ac:picMk id="7" creationId="{EBE06022-0173-4880-AB4B-CBCD5E7BC0DE}"/>
          </ac:picMkLst>
        </pc:picChg>
        <pc:picChg chg="add mod ord">
          <ac:chgData name="Chen, Tilden Q" userId="b9c627af-2072-44a0-90b3-68d8dee05e69" providerId="ADAL" clId="{6E0C518F-C3AA-4779-A4B8-0036BEC3EA9B}" dt="2020-04-26T20:07:22.705" v="467" actId="26606"/>
          <ac:picMkLst>
            <pc:docMk/>
            <pc:sldMk cId="1778189823" sldId="266"/>
            <ac:picMk id="8" creationId="{1B2E8C25-B196-42F5-8D1F-54F9453FD13B}"/>
          </ac:picMkLst>
        </pc:picChg>
        <pc:picChg chg="add mod">
          <ac:chgData name="Chen, Tilden Q" userId="b9c627af-2072-44a0-90b3-68d8dee05e69" providerId="ADAL" clId="{6E0C518F-C3AA-4779-A4B8-0036BEC3EA9B}" dt="2020-04-26T20:07:31.256" v="469" actId="1076"/>
          <ac:picMkLst>
            <pc:docMk/>
            <pc:sldMk cId="1778189823" sldId="266"/>
            <ac:picMk id="2050" creationId="{59DCA923-1E05-4689-86B0-27C3AB3B15F8}"/>
          </ac:picMkLst>
        </pc:picChg>
      </pc:sldChg>
      <pc:sldChg chg="delSp delDesignElem">
        <pc:chgData name="Chen, Tilden Q" userId="b9c627af-2072-44a0-90b3-68d8dee05e69" providerId="ADAL" clId="{6E0C518F-C3AA-4779-A4B8-0036BEC3EA9B}" dt="2020-04-26T22:11:44.322" v="3632"/>
        <pc:sldMkLst>
          <pc:docMk/>
          <pc:sldMk cId="523385829" sldId="270"/>
        </pc:sldMkLst>
        <pc:spChg chg="del">
          <ac:chgData name="Chen, Tilden Q" userId="b9c627af-2072-44a0-90b3-68d8dee05e69" providerId="ADAL" clId="{6E0C518F-C3AA-4779-A4B8-0036BEC3EA9B}" dt="2020-04-26T22:11:44.322" v="3632"/>
          <ac:spMkLst>
            <pc:docMk/>
            <pc:sldMk cId="523385829" sldId="270"/>
            <ac:spMk id="10" creationId="{828D1E49-2A21-4A83-A0E0-FB1597B4B2ED}"/>
          </ac:spMkLst>
        </pc:spChg>
        <pc:spChg chg="del">
          <ac:chgData name="Chen, Tilden Q" userId="b9c627af-2072-44a0-90b3-68d8dee05e69" providerId="ADAL" clId="{6E0C518F-C3AA-4779-A4B8-0036BEC3EA9B}" dt="2020-04-26T22:11:44.322" v="3632"/>
          <ac:spMkLst>
            <pc:docMk/>
            <pc:sldMk cId="523385829" sldId="270"/>
            <ac:spMk id="35" creationId="{E972DE0D-2E53-4159-ABD3-C601524262C2}"/>
          </ac:spMkLst>
        </pc:spChg>
        <pc:grpChg chg="del">
          <ac:chgData name="Chen, Tilden Q" userId="b9c627af-2072-44a0-90b3-68d8dee05e69" providerId="ADAL" clId="{6E0C518F-C3AA-4779-A4B8-0036BEC3EA9B}" dt="2020-04-26T22:11:44.322" v="3632"/>
          <ac:grpSpMkLst>
            <pc:docMk/>
            <pc:sldMk cId="523385829" sldId="270"/>
            <ac:grpSpMk id="12" creationId="{088B852E-5494-418B-A833-75CF016A9E20}"/>
          </ac:grpSpMkLst>
        </pc:grpChg>
      </pc:sldChg>
      <pc:sldChg chg="modCm">
        <pc:chgData name="Chen, Tilden Q" userId="b9c627af-2072-44a0-90b3-68d8dee05e69" providerId="ADAL" clId="{6E0C518F-C3AA-4779-A4B8-0036BEC3EA9B}" dt="2020-04-26T22:40:56.867" v="3732"/>
        <pc:sldMkLst>
          <pc:docMk/>
          <pc:sldMk cId="3350709789" sldId="272"/>
        </pc:sldMkLst>
      </pc:sldChg>
    </pc:docChg>
  </pc:docChgLst>
  <pc:docChgLst>
    <pc:chgData name="Jensen Mayes" userId="0b44e97e-521b-47e2-b90b-d2f5648bfd05" providerId="ADAL" clId="{4FAC8F60-16E7-4583-BBDF-884E7EC8634B}"/>
    <pc:docChg chg="modSld">
      <pc:chgData name="Jensen Mayes" userId="0b44e97e-521b-47e2-b90b-d2f5648bfd05" providerId="ADAL" clId="{4FAC8F60-16E7-4583-BBDF-884E7EC8634B}" dt="2020-04-26T19:10:00.571" v="23"/>
      <pc:docMkLst>
        <pc:docMk/>
      </pc:docMkLst>
      <pc:sldChg chg="modTransition">
        <pc:chgData name="Jensen Mayes" userId="0b44e97e-521b-47e2-b90b-d2f5648bfd05" providerId="ADAL" clId="{4FAC8F60-16E7-4583-BBDF-884E7EC8634B}" dt="2020-04-26T19:09:13.665" v="8"/>
        <pc:sldMkLst>
          <pc:docMk/>
          <pc:sldMk cId="109857222" sldId="256"/>
        </pc:sldMkLst>
      </pc:sldChg>
      <pc:sldChg chg="modTransition">
        <pc:chgData name="Jensen Mayes" userId="0b44e97e-521b-47e2-b90b-d2f5648bfd05" providerId="ADAL" clId="{4FAC8F60-16E7-4583-BBDF-884E7EC8634B}" dt="2020-04-26T19:09:16.554" v="9"/>
        <pc:sldMkLst>
          <pc:docMk/>
          <pc:sldMk cId="2902976012" sldId="257"/>
        </pc:sldMkLst>
      </pc:sldChg>
      <pc:sldChg chg="modTransition">
        <pc:chgData name="Jensen Mayes" userId="0b44e97e-521b-47e2-b90b-d2f5648bfd05" providerId="ADAL" clId="{4FAC8F60-16E7-4583-BBDF-884E7EC8634B}" dt="2020-04-26T19:09:19.294" v="10"/>
        <pc:sldMkLst>
          <pc:docMk/>
          <pc:sldMk cId="4273345463" sldId="258"/>
        </pc:sldMkLst>
      </pc:sldChg>
      <pc:sldChg chg="modTransition">
        <pc:chgData name="Jensen Mayes" userId="0b44e97e-521b-47e2-b90b-d2f5648bfd05" providerId="ADAL" clId="{4FAC8F60-16E7-4583-BBDF-884E7EC8634B}" dt="2020-04-26T19:09:21.850" v="11"/>
        <pc:sldMkLst>
          <pc:docMk/>
          <pc:sldMk cId="687191641" sldId="259"/>
        </pc:sldMkLst>
      </pc:sldChg>
      <pc:sldChg chg="modTransition">
        <pc:chgData name="Jensen Mayes" userId="0b44e97e-521b-47e2-b90b-d2f5648bfd05" providerId="ADAL" clId="{4FAC8F60-16E7-4583-BBDF-884E7EC8634B}" dt="2020-04-26T19:09:43.161" v="17"/>
        <pc:sldMkLst>
          <pc:docMk/>
          <pc:sldMk cId="3871565767" sldId="260"/>
        </pc:sldMkLst>
      </pc:sldChg>
      <pc:sldChg chg="modTransition">
        <pc:chgData name="Jensen Mayes" userId="0b44e97e-521b-47e2-b90b-d2f5648bfd05" providerId="ADAL" clId="{4FAC8F60-16E7-4583-BBDF-884E7EC8634B}" dt="2020-04-26T19:09:47.873" v="18"/>
        <pc:sldMkLst>
          <pc:docMk/>
          <pc:sldMk cId="2512938373" sldId="261"/>
        </pc:sldMkLst>
      </pc:sldChg>
      <pc:sldChg chg="addSp modSp modTransition modAnim">
        <pc:chgData name="Jensen Mayes" userId="0b44e97e-521b-47e2-b90b-d2f5648bfd05" providerId="ADAL" clId="{4FAC8F60-16E7-4583-BBDF-884E7EC8634B}" dt="2020-04-26T19:09:25.305" v="12"/>
        <pc:sldMkLst>
          <pc:docMk/>
          <pc:sldMk cId="1572528752" sldId="262"/>
        </pc:sldMkLst>
        <pc:picChg chg="add mod">
          <ac:chgData name="Jensen Mayes" userId="0b44e97e-521b-47e2-b90b-d2f5648bfd05" providerId="ADAL" clId="{4FAC8F60-16E7-4583-BBDF-884E7EC8634B}" dt="2020-04-26T19:07:19.787" v="1" actId="1076"/>
          <ac:picMkLst>
            <pc:docMk/>
            <pc:sldMk cId="1572528752" sldId="262"/>
            <ac:picMk id="3" creationId="{AB56555D-78D0-4D5D-8995-CC6635CCDB28}"/>
          </ac:picMkLst>
        </pc:picChg>
      </pc:sldChg>
      <pc:sldChg chg="modTransition">
        <pc:chgData name="Jensen Mayes" userId="0b44e97e-521b-47e2-b90b-d2f5648bfd05" providerId="ADAL" clId="{4FAC8F60-16E7-4583-BBDF-884E7EC8634B}" dt="2020-04-26T19:09:50.318" v="19"/>
        <pc:sldMkLst>
          <pc:docMk/>
          <pc:sldMk cId="3187186390" sldId="263"/>
        </pc:sldMkLst>
      </pc:sldChg>
      <pc:sldChg chg="addSp modSp modTransition modAnim">
        <pc:chgData name="Jensen Mayes" userId="0b44e97e-521b-47e2-b90b-d2f5648bfd05" providerId="ADAL" clId="{4FAC8F60-16E7-4583-BBDF-884E7EC8634B}" dt="2020-04-26T19:09:57.211" v="22"/>
        <pc:sldMkLst>
          <pc:docMk/>
          <pc:sldMk cId="4078382102" sldId="264"/>
        </pc:sldMkLst>
        <pc:picChg chg="add mod">
          <ac:chgData name="Jensen Mayes" userId="0b44e97e-521b-47e2-b90b-d2f5648bfd05" providerId="ADAL" clId="{4FAC8F60-16E7-4583-BBDF-884E7EC8634B}" dt="2020-04-26T19:08:38.694" v="5" actId="1076"/>
          <ac:picMkLst>
            <pc:docMk/>
            <pc:sldMk cId="4078382102" sldId="264"/>
            <ac:picMk id="4" creationId="{351B21E8-FF3B-4219-80BD-85C3A86624B1}"/>
          </ac:picMkLst>
        </pc:picChg>
      </pc:sldChg>
      <pc:sldChg chg="addSp modSp modTransition modAnim">
        <pc:chgData name="Jensen Mayes" userId="0b44e97e-521b-47e2-b90b-d2f5648bfd05" providerId="ADAL" clId="{4FAC8F60-16E7-4583-BBDF-884E7EC8634B}" dt="2020-04-26T19:10:00.571" v="23"/>
        <pc:sldMkLst>
          <pc:docMk/>
          <pc:sldMk cId="1449797532" sldId="265"/>
        </pc:sldMkLst>
        <pc:picChg chg="add mod">
          <ac:chgData name="Jensen Mayes" userId="0b44e97e-521b-47e2-b90b-d2f5648bfd05" providerId="ADAL" clId="{4FAC8F60-16E7-4583-BBDF-884E7EC8634B}" dt="2020-04-26T19:08:53.067" v="7" actId="1076"/>
          <ac:picMkLst>
            <pc:docMk/>
            <pc:sldMk cId="1449797532" sldId="265"/>
            <ac:picMk id="3" creationId="{7972763B-6E75-4833-A31F-B32F25CE97E4}"/>
          </ac:picMkLst>
        </pc:picChg>
      </pc:sldChg>
      <pc:sldChg chg="modTransition">
        <pc:chgData name="Jensen Mayes" userId="0b44e97e-521b-47e2-b90b-d2f5648bfd05" providerId="ADAL" clId="{4FAC8F60-16E7-4583-BBDF-884E7EC8634B}" dt="2020-04-26T19:09:39.713" v="16"/>
        <pc:sldMkLst>
          <pc:docMk/>
          <pc:sldMk cId="1778189823" sldId="266"/>
        </pc:sldMkLst>
      </pc:sldChg>
      <pc:sldChg chg="addSp modSp modTransition modAnim">
        <pc:chgData name="Jensen Mayes" userId="0b44e97e-521b-47e2-b90b-d2f5648bfd05" providerId="ADAL" clId="{4FAC8F60-16E7-4583-BBDF-884E7EC8634B}" dt="2020-04-26T19:09:29.981" v="13"/>
        <pc:sldMkLst>
          <pc:docMk/>
          <pc:sldMk cId="237301896" sldId="267"/>
        </pc:sldMkLst>
        <pc:picChg chg="add mod">
          <ac:chgData name="Jensen Mayes" userId="0b44e97e-521b-47e2-b90b-d2f5648bfd05" providerId="ADAL" clId="{4FAC8F60-16E7-4583-BBDF-884E7EC8634B}" dt="2020-04-26T19:07:37.738" v="3" actId="1076"/>
          <ac:picMkLst>
            <pc:docMk/>
            <pc:sldMk cId="237301896" sldId="267"/>
            <ac:picMk id="5" creationId="{289B8286-AEF3-40AE-B0D5-BA30BAEC11E4}"/>
          </ac:picMkLst>
        </pc:picChg>
      </pc:sldChg>
      <pc:sldChg chg="modTransition">
        <pc:chgData name="Jensen Mayes" userId="0b44e97e-521b-47e2-b90b-d2f5648bfd05" providerId="ADAL" clId="{4FAC8F60-16E7-4583-BBDF-884E7EC8634B}" dt="2020-04-26T19:09:37.199" v="15"/>
        <pc:sldMkLst>
          <pc:docMk/>
          <pc:sldMk cId="709266294" sldId="268"/>
        </pc:sldMkLst>
      </pc:sldChg>
      <pc:sldChg chg="modTransition">
        <pc:chgData name="Jensen Mayes" userId="0b44e97e-521b-47e2-b90b-d2f5648bfd05" providerId="ADAL" clId="{4FAC8F60-16E7-4583-BBDF-884E7EC8634B}" dt="2020-04-26T19:09:33.865" v="14"/>
        <pc:sldMkLst>
          <pc:docMk/>
          <pc:sldMk cId="2594717588" sldId="269"/>
        </pc:sldMkLst>
      </pc:sldChg>
      <pc:sldChg chg="modTransition">
        <pc:chgData name="Jensen Mayes" userId="0b44e97e-521b-47e2-b90b-d2f5648bfd05" providerId="ADAL" clId="{4FAC8F60-16E7-4583-BBDF-884E7EC8634B}" dt="2020-04-26T19:09:52.579" v="20"/>
        <pc:sldMkLst>
          <pc:docMk/>
          <pc:sldMk cId="523385829" sldId="270"/>
        </pc:sldMkLst>
      </pc:sldChg>
      <pc:sldChg chg="modTransition">
        <pc:chgData name="Jensen Mayes" userId="0b44e97e-521b-47e2-b90b-d2f5648bfd05" providerId="ADAL" clId="{4FAC8F60-16E7-4583-BBDF-884E7EC8634B}" dt="2020-04-26T19:09:54.893" v="21"/>
        <pc:sldMkLst>
          <pc:docMk/>
          <pc:sldMk cId="91928126" sldId="271"/>
        </pc:sldMkLst>
      </pc:sldChg>
    </pc:docChg>
  </pc:docChgLst>
  <pc:docChgLst>
    <pc:chgData name="Pedersen, Christopher T" userId="f51f50b5-5b2c-427f-a135-4d0a60b02e3a" providerId="ADAL" clId="{FAC5AB42-8C06-4119-8877-BF26AA3D7760}"/>
    <pc:docChg chg="modSld">
      <pc:chgData name="Pedersen, Christopher T" userId="f51f50b5-5b2c-427f-a135-4d0a60b02e3a" providerId="ADAL" clId="{FAC5AB42-8C06-4119-8877-BF26AA3D7760}" dt="2020-04-06T01:50:11.458" v="185" actId="20577"/>
      <pc:docMkLst>
        <pc:docMk/>
      </pc:docMkLst>
      <pc:sldChg chg="addSp modSp modAnim">
        <pc:chgData name="Pedersen, Christopher T" userId="f51f50b5-5b2c-427f-a135-4d0a60b02e3a" providerId="ADAL" clId="{FAC5AB42-8C06-4119-8877-BF26AA3D7760}" dt="2020-04-06T01:50:11.458" v="185" actId="20577"/>
        <pc:sldMkLst>
          <pc:docMk/>
          <pc:sldMk cId="2585251374" sldId="262"/>
        </pc:sldMkLst>
        <pc:spChg chg="mod">
          <ac:chgData name="Pedersen, Christopher T" userId="f51f50b5-5b2c-427f-a135-4d0a60b02e3a" providerId="ADAL" clId="{FAC5AB42-8C06-4119-8877-BF26AA3D7760}" dt="2020-04-06T01:50:11.458" v="185" actId="20577"/>
          <ac:spMkLst>
            <pc:docMk/>
            <pc:sldMk cId="2585251374" sldId="262"/>
            <ac:spMk id="3" creationId="{BE1E6D8D-C995-4C57-AAEE-40134E702564}"/>
          </ac:spMkLst>
        </pc:spChg>
        <pc:picChg chg="add mod">
          <ac:chgData name="Pedersen, Christopher T" userId="f51f50b5-5b2c-427f-a135-4d0a60b02e3a" providerId="ADAL" clId="{FAC5AB42-8C06-4119-8877-BF26AA3D7760}" dt="2020-04-06T01:48:09.050" v="60" actId="1076"/>
          <ac:picMkLst>
            <pc:docMk/>
            <pc:sldMk cId="2585251374" sldId="262"/>
            <ac:picMk id="4" creationId="{E784BBD8-AC97-448A-ADE8-4D2A88E5D469}"/>
          </ac:picMkLst>
        </pc:picChg>
      </pc:sldChg>
    </pc:docChg>
  </pc:docChgLst>
  <pc:docChgLst>
    <pc:chgData name="Pedersen, Christopher T" userId="S::ctp@iastate.edu::f51f50b5-5b2c-427f-a135-4d0a60b02e3a" providerId="AD" clId="Web-{69230E45-C08F-47B7-B12A-99E5C2E87854}"/>
    <pc:docChg chg="modSld">
      <pc:chgData name="Pedersen, Christopher T" userId="S::ctp@iastate.edu::f51f50b5-5b2c-427f-a135-4d0a60b02e3a" providerId="AD" clId="Web-{69230E45-C08F-47B7-B12A-99E5C2E87854}" dt="2020-04-26T16:03:34.121" v="242" actId="1076"/>
      <pc:docMkLst>
        <pc:docMk/>
      </pc:docMkLst>
      <pc:sldChg chg="addSp delSp modSp">
        <pc:chgData name="Pedersen, Christopher T" userId="S::ctp@iastate.edu::f51f50b5-5b2c-427f-a135-4d0a60b02e3a" providerId="AD" clId="Web-{69230E45-C08F-47B7-B12A-99E5C2E87854}" dt="2020-04-26T16:03:34.121" v="242" actId="1076"/>
        <pc:sldMkLst>
          <pc:docMk/>
          <pc:sldMk cId="687191641" sldId="259"/>
        </pc:sldMkLst>
        <pc:spChg chg="mod">
          <ac:chgData name="Pedersen, Christopher T" userId="S::ctp@iastate.edu::f51f50b5-5b2c-427f-a135-4d0a60b02e3a" providerId="AD" clId="Web-{69230E45-C08F-47B7-B12A-99E5C2E87854}" dt="2020-04-26T15:35:20.848" v="133" actId="1076"/>
          <ac:spMkLst>
            <pc:docMk/>
            <pc:sldMk cId="687191641" sldId="259"/>
            <ac:spMk id="2" creationId="{173D9C8D-B27C-49FB-B600-B52A189EB689}"/>
          </ac:spMkLst>
        </pc:spChg>
        <pc:spChg chg="del mod">
          <ac:chgData name="Pedersen, Christopher T" userId="S::ctp@iastate.edu::f51f50b5-5b2c-427f-a135-4d0a60b02e3a" providerId="AD" clId="Web-{69230E45-C08F-47B7-B12A-99E5C2E87854}" dt="2020-04-26T15:09:43.217" v="3"/>
          <ac:spMkLst>
            <pc:docMk/>
            <pc:sldMk cId="687191641" sldId="259"/>
            <ac:spMk id="3" creationId="{8DF7F53C-FA58-4A54-A150-A9B9F23D5CF8}"/>
          </ac:spMkLst>
        </pc:spChg>
        <pc:spChg chg="add mod">
          <ac:chgData name="Pedersen, Christopher T" userId="S::ctp@iastate.edu::f51f50b5-5b2c-427f-a135-4d0a60b02e3a" providerId="AD" clId="Web-{69230E45-C08F-47B7-B12A-99E5C2E87854}" dt="2020-04-26T15:34:21.379" v="127" actId="1076"/>
          <ac:spMkLst>
            <pc:docMk/>
            <pc:sldMk cId="687191641" sldId="259"/>
            <ac:spMk id="6" creationId="{C01EB1E0-94E1-40B1-929C-A5F2C43DB53E}"/>
          </ac:spMkLst>
        </pc:spChg>
        <pc:spChg chg="add mod">
          <ac:chgData name="Pedersen, Christopher T" userId="S::ctp@iastate.edu::f51f50b5-5b2c-427f-a135-4d0a60b02e3a" providerId="AD" clId="Web-{69230E45-C08F-47B7-B12A-99E5C2E87854}" dt="2020-04-26T15:49:00.586" v="189" actId="1076"/>
          <ac:spMkLst>
            <pc:docMk/>
            <pc:sldMk cId="687191641" sldId="259"/>
            <ac:spMk id="10" creationId="{7CD2ADB6-F249-44B6-A7F6-FA8C9D3FDCD7}"/>
          </ac:spMkLst>
        </pc:spChg>
        <pc:spChg chg="add mod">
          <ac:chgData name="Pedersen, Christopher T" userId="S::ctp@iastate.edu::f51f50b5-5b2c-427f-a135-4d0a60b02e3a" providerId="AD" clId="Web-{69230E45-C08F-47B7-B12A-99E5C2E87854}" dt="2020-04-26T15:22:04.095" v="68" actId="14100"/>
          <ac:spMkLst>
            <pc:docMk/>
            <pc:sldMk cId="687191641" sldId="259"/>
            <ac:spMk id="16" creationId="{2FA22E7A-B500-4276-B093-165CF3D5630F}"/>
          </ac:spMkLst>
        </pc:spChg>
        <pc:spChg chg="add mod">
          <ac:chgData name="Pedersen, Christopher T" userId="S::ctp@iastate.edu::f51f50b5-5b2c-427f-a135-4d0a60b02e3a" providerId="AD" clId="Web-{69230E45-C08F-47B7-B12A-99E5C2E87854}" dt="2020-04-26T15:34:44.254" v="130" actId="14100"/>
          <ac:spMkLst>
            <pc:docMk/>
            <pc:sldMk cId="687191641" sldId="259"/>
            <ac:spMk id="26" creationId="{6D82D0DA-03AF-42DF-BD2E-CC7A61A87071}"/>
          </ac:spMkLst>
        </pc:spChg>
        <pc:spChg chg="add mod">
          <ac:chgData name="Pedersen, Christopher T" userId="S::ctp@iastate.edu::f51f50b5-5b2c-427f-a135-4d0a60b02e3a" providerId="AD" clId="Web-{69230E45-C08F-47B7-B12A-99E5C2E87854}" dt="2020-04-26T15:41:08.880" v="163"/>
          <ac:spMkLst>
            <pc:docMk/>
            <pc:sldMk cId="687191641" sldId="259"/>
            <ac:spMk id="28" creationId="{A08ED57B-2882-495B-AD3F-61D27361BAD4}"/>
          </ac:spMkLst>
        </pc:spChg>
        <pc:spChg chg="add mod">
          <ac:chgData name="Pedersen, Christopher T" userId="S::ctp@iastate.edu::f51f50b5-5b2c-427f-a135-4d0a60b02e3a" providerId="AD" clId="Web-{69230E45-C08F-47B7-B12A-99E5C2E87854}" dt="2020-04-26T15:44:34.740" v="174" actId="1076"/>
          <ac:spMkLst>
            <pc:docMk/>
            <pc:sldMk cId="687191641" sldId="259"/>
            <ac:spMk id="30" creationId="{C5107239-56D6-4988-8085-0FF177BC4F28}"/>
          </ac:spMkLst>
        </pc:spChg>
        <pc:spChg chg="add mod">
          <ac:chgData name="Pedersen, Christopher T" userId="S::ctp@iastate.edu::f51f50b5-5b2c-427f-a135-4d0a60b02e3a" providerId="AD" clId="Web-{69230E45-C08F-47B7-B12A-99E5C2E87854}" dt="2020-04-26T15:58:08.026" v="214" actId="1076"/>
          <ac:spMkLst>
            <pc:docMk/>
            <pc:sldMk cId="687191641" sldId="259"/>
            <ac:spMk id="37" creationId="{D3ED813F-CEA1-409A-B8FF-D0585A6868C2}"/>
          </ac:spMkLst>
        </pc:spChg>
        <pc:spChg chg="add mod">
          <ac:chgData name="Pedersen, Christopher T" userId="S::ctp@iastate.edu::f51f50b5-5b2c-427f-a135-4d0a60b02e3a" providerId="AD" clId="Web-{69230E45-C08F-47B7-B12A-99E5C2E87854}" dt="2020-04-26T16:01:38.652" v="235" actId="1076"/>
          <ac:spMkLst>
            <pc:docMk/>
            <pc:sldMk cId="687191641" sldId="259"/>
            <ac:spMk id="42" creationId="{B8A4F395-593D-4742-80E6-F6DC2509B18B}"/>
          </ac:spMkLst>
        </pc:spChg>
        <pc:picChg chg="add mod">
          <ac:chgData name="Pedersen, Christopher T" userId="S::ctp@iastate.edu::f51f50b5-5b2c-427f-a135-4d0a60b02e3a" providerId="AD" clId="Web-{69230E45-C08F-47B7-B12A-99E5C2E87854}" dt="2020-04-26T15:34:17.660" v="126" actId="1076"/>
          <ac:picMkLst>
            <pc:docMk/>
            <pc:sldMk cId="687191641" sldId="259"/>
            <ac:picMk id="4" creationId="{B671ED15-CE97-490E-8D05-A1A8B598BC6F}"/>
          </ac:picMkLst>
        </pc:picChg>
        <pc:picChg chg="add mod">
          <ac:chgData name="Pedersen, Christopher T" userId="S::ctp@iastate.edu::f51f50b5-5b2c-427f-a135-4d0a60b02e3a" providerId="AD" clId="Web-{69230E45-C08F-47B7-B12A-99E5C2E87854}" dt="2020-04-26T15:14:37.687" v="35" actId="1076"/>
          <ac:picMkLst>
            <pc:docMk/>
            <pc:sldMk cId="687191641" sldId="259"/>
            <ac:picMk id="7" creationId="{05FCD3AE-A211-498A-906F-48F69CDB28DB}"/>
          </ac:picMkLst>
        </pc:picChg>
        <pc:picChg chg="add mod">
          <ac:chgData name="Pedersen, Christopher T" userId="S::ctp@iastate.edu::f51f50b5-5b2c-427f-a135-4d0a60b02e3a" providerId="AD" clId="Web-{69230E45-C08F-47B7-B12A-99E5C2E87854}" dt="2020-04-26T15:33:59.551" v="121" actId="14100"/>
          <ac:picMkLst>
            <pc:docMk/>
            <pc:sldMk cId="687191641" sldId="259"/>
            <ac:picMk id="17" creationId="{9E279F13-AF64-48EE-A3F8-3D5B6B4C3CB4}"/>
          </ac:picMkLst>
        </pc:picChg>
        <pc:picChg chg="add mod">
          <ac:chgData name="Pedersen, Christopher T" userId="S::ctp@iastate.edu::f51f50b5-5b2c-427f-a135-4d0a60b02e3a" providerId="AD" clId="Web-{69230E45-C08F-47B7-B12A-99E5C2E87854}" dt="2020-04-26T15:34:50.301" v="131" actId="1076"/>
          <ac:picMkLst>
            <pc:docMk/>
            <pc:sldMk cId="687191641" sldId="259"/>
            <ac:picMk id="22" creationId="{A0D29E76-30BB-4BE8-9F87-74C77D880314}"/>
          </ac:picMkLst>
        </pc:picChg>
        <pc:picChg chg="add mod">
          <ac:chgData name="Pedersen, Christopher T" userId="S::ctp@iastate.edu::f51f50b5-5b2c-427f-a135-4d0a60b02e3a" providerId="AD" clId="Web-{69230E45-C08F-47B7-B12A-99E5C2E87854}" dt="2020-04-26T15:34:56.020" v="132" actId="1076"/>
          <ac:picMkLst>
            <pc:docMk/>
            <pc:sldMk cId="687191641" sldId="259"/>
            <ac:picMk id="24" creationId="{EDE04146-F2AA-446B-BF0E-DBD436BEEDA9}"/>
          </ac:picMkLst>
        </pc:picChg>
        <pc:picChg chg="add mod">
          <ac:chgData name="Pedersen, Christopher T" userId="S::ctp@iastate.edu::f51f50b5-5b2c-427f-a135-4d0a60b02e3a" providerId="AD" clId="Web-{69230E45-C08F-47B7-B12A-99E5C2E87854}" dt="2020-04-26T15:55:37.244" v="193" actId="1076"/>
          <ac:picMkLst>
            <pc:docMk/>
            <pc:sldMk cId="687191641" sldId="259"/>
            <ac:picMk id="34" creationId="{74BF7CB1-5D73-4E4F-AD28-B40FD3C7959A}"/>
          </ac:picMkLst>
        </pc:picChg>
        <pc:picChg chg="add mod">
          <ac:chgData name="Pedersen, Christopher T" userId="S::ctp@iastate.edu::f51f50b5-5b2c-427f-a135-4d0a60b02e3a" providerId="AD" clId="Web-{69230E45-C08F-47B7-B12A-99E5C2E87854}" dt="2020-04-26T16:00:27.401" v="219" actId="1076"/>
          <ac:picMkLst>
            <pc:docMk/>
            <pc:sldMk cId="687191641" sldId="259"/>
            <ac:picMk id="38" creationId="{3D1B258C-EAF4-458E-BE38-2D72D2356997}"/>
          </ac:picMkLst>
        </pc:picChg>
        <pc:picChg chg="add mod">
          <ac:chgData name="Pedersen, Christopher T" userId="S::ctp@iastate.edu::f51f50b5-5b2c-427f-a135-4d0a60b02e3a" providerId="AD" clId="Web-{69230E45-C08F-47B7-B12A-99E5C2E87854}" dt="2020-04-26T16:02:54.215" v="238" actId="1076"/>
          <ac:picMkLst>
            <pc:docMk/>
            <pc:sldMk cId="687191641" sldId="259"/>
            <ac:picMk id="43" creationId="{1C601A76-318E-4CE5-9ECE-D9AB2B97BB6B}"/>
          </ac:picMkLst>
        </pc:picChg>
        <pc:inkChg chg="add">
          <ac:chgData name="Pedersen, Christopher T" userId="S::ctp@iastate.edu::f51f50b5-5b2c-427f-a135-4d0a60b02e3a" providerId="AD" clId="Web-{69230E45-C08F-47B7-B12A-99E5C2E87854}" dt="2020-04-26T15:19:14.609" v="37"/>
          <ac:inkMkLst>
            <pc:docMk/>
            <pc:sldMk cId="687191641" sldId="259"/>
            <ac:inkMk id="9" creationId="{214B41FB-3B7F-435C-8E90-C830C4C0A1F3}"/>
          </ac:inkMkLst>
        </pc:inkChg>
        <pc:inkChg chg="add del">
          <ac:chgData name="Pedersen, Christopher T" userId="S::ctp@iastate.edu::f51f50b5-5b2c-427f-a135-4d0a60b02e3a" providerId="AD" clId="Web-{69230E45-C08F-47B7-B12A-99E5C2E87854}" dt="2020-04-26T15:19:59.844" v="49"/>
          <ac:inkMkLst>
            <pc:docMk/>
            <pc:sldMk cId="687191641" sldId="259"/>
            <ac:inkMk id="11" creationId="{AFE8E00D-D11D-46D3-8C97-248E5C5F042B}"/>
          </ac:inkMkLst>
        </pc:inkChg>
        <pc:inkChg chg="add del">
          <ac:chgData name="Pedersen, Christopher T" userId="S::ctp@iastate.edu::f51f50b5-5b2c-427f-a135-4d0a60b02e3a" providerId="AD" clId="Web-{69230E45-C08F-47B7-B12A-99E5C2E87854}" dt="2020-04-26T15:19:34.984" v="45"/>
          <ac:inkMkLst>
            <pc:docMk/>
            <pc:sldMk cId="687191641" sldId="259"/>
            <ac:inkMk id="12" creationId="{733DAFA0-8897-4B6A-90DD-99F681BEDAB5}"/>
          </ac:inkMkLst>
        </pc:inkChg>
        <pc:inkChg chg="add del">
          <ac:chgData name="Pedersen, Christopher T" userId="S::ctp@iastate.edu::f51f50b5-5b2c-427f-a135-4d0a60b02e3a" providerId="AD" clId="Web-{69230E45-C08F-47B7-B12A-99E5C2E87854}" dt="2020-04-26T15:19:34.984" v="44"/>
          <ac:inkMkLst>
            <pc:docMk/>
            <pc:sldMk cId="687191641" sldId="259"/>
            <ac:inkMk id="13" creationId="{C9483D7C-5519-454C-B9FD-979711A1BEE4}"/>
          </ac:inkMkLst>
        </pc:inkChg>
        <pc:inkChg chg="add del">
          <ac:chgData name="Pedersen, Christopher T" userId="S::ctp@iastate.edu::f51f50b5-5b2c-427f-a135-4d0a60b02e3a" providerId="AD" clId="Web-{69230E45-C08F-47B7-B12A-99E5C2E87854}" dt="2020-04-26T15:19:33.578" v="43"/>
          <ac:inkMkLst>
            <pc:docMk/>
            <pc:sldMk cId="687191641" sldId="259"/>
            <ac:inkMk id="14" creationId="{536491F1-C0B5-4610-BB4E-2CFF544E82FB}"/>
          </ac:inkMkLst>
        </pc:inkChg>
        <pc:inkChg chg="add del">
          <ac:chgData name="Pedersen, Christopher T" userId="S::ctp@iastate.edu::f51f50b5-5b2c-427f-a135-4d0a60b02e3a" providerId="AD" clId="Web-{69230E45-C08F-47B7-B12A-99E5C2E87854}" dt="2020-04-26T15:19:59.844" v="48"/>
          <ac:inkMkLst>
            <pc:docMk/>
            <pc:sldMk cId="687191641" sldId="259"/>
            <ac:inkMk id="15" creationId="{D873CD6D-5FB2-4CE9-91A5-1624F95F275C}"/>
          </ac:inkMkLst>
        </pc:inkChg>
        <pc:inkChg chg="add">
          <ac:chgData name="Pedersen, Christopher T" userId="S::ctp@iastate.edu::f51f50b5-5b2c-427f-a135-4d0a60b02e3a" providerId="AD" clId="Web-{69230E45-C08F-47B7-B12A-99E5C2E87854}" dt="2020-04-26T15:24:52.845" v="84"/>
          <ac:inkMkLst>
            <pc:docMk/>
            <pc:sldMk cId="687191641" sldId="259"/>
            <ac:inkMk id="19" creationId="{690D4420-E9E5-4F26-9EF1-9D4E8A41C3DC}"/>
          </ac:inkMkLst>
        </pc:inkChg>
        <pc:inkChg chg="add del">
          <ac:chgData name="Pedersen, Christopher T" userId="S::ctp@iastate.edu::f51f50b5-5b2c-427f-a135-4d0a60b02e3a" providerId="AD" clId="Web-{69230E45-C08F-47B7-B12A-99E5C2E87854}" dt="2020-04-26T15:25:07.657" v="86"/>
          <ac:inkMkLst>
            <pc:docMk/>
            <pc:sldMk cId="687191641" sldId="259"/>
            <ac:inkMk id="20" creationId="{EB55CF54-49AE-4FF7-915D-3532BD219AAC}"/>
          </ac:inkMkLst>
        </pc:inkChg>
        <pc:inkChg chg="add">
          <ac:chgData name="Pedersen, Christopher T" userId="S::ctp@iastate.edu::f51f50b5-5b2c-427f-a135-4d0a60b02e3a" providerId="AD" clId="Web-{69230E45-C08F-47B7-B12A-99E5C2E87854}" dt="2020-04-26T16:00:47.011" v="220"/>
          <ac:inkMkLst>
            <pc:docMk/>
            <pc:sldMk cId="687191641" sldId="259"/>
            <ac:inkMk id="40" creationId="{AD5FC46E-9544-4D36-89C3-44FAD4349787}"/>
          </ac:inkMkLst>
        </pc:inkChg>
        <pc:inkChg chg="add del">
          <ac:chgData name="Pedersen, Christopher T" userId="S::ctp@iastate.edu::f51f50b5-5b2c-427f-a135-4d0a60b02e3a" providerId="AD" clId="Web-{69230E45-C08F-47B7-B12A-99E5C2E87854}" dt="2020-04-26T16:01:00.667" v="222"/>
          <ac:inkMkLst>
            <pc:docMk/>
            <pc:sldMk cId="687191641" sldId="259"/>
            <ac:inkMk id="41" creationId="{26A6AE1F-476C-4E28-A456-2508A085F3AA}"/>
          </ac:inkMkLst>
        </pc:inkChg>
        <pc:cxnChg chg="add mod">
          <ac:chgData name="Pedersen, Christopher T" userId="S::ctp@iastate.edu::f51f50b5-5b2c-427f-a135-4d0a60b02e3a" providerId="AD" clId="Web-{69230E45-C08F-47B7-B12A-99E5C2E87854}" dt="2020-04-26T15:34:26.348" v="128" actId="1076"/>
          <ac:cxnSpMkLst>
            <pc:docMk/>
            <pc:sldMk cId="687191641" sldId="259"/>
            <ac:cxnSpMk id="21" creationId="{DF161AC0-F12A-450B-8C73-F4435D733842}"/>
          </ac:cxnSpMkLst>
        </pc:cxnChg>
        <pc:cxnChg chg="add mod">
          <ac:chgData name="Pedersen, Christopher T" userId="S::ctp@iastate.edu::f51f50b5-5b2c-427f-a135-4d0a60b02e3a" providerId="AD" clId="Web-{69230E45-C08F-47B7-B12A-99E5C2E87854}" dt="2020-04-26T15:40:08.349" v="140" actId="14100"/>
          <ac:cxnSpMkLst>
            <pc:docMk/>
            <pc:sldMk cId="687191641" sldId="259"/>
            <ac:cxnSpMk id="27" creationId="{0F312DD4-3E76-4E10-97B3-2B3E43C2E112}"/>
          </ac:cxnSpMkLst>
        </pc:cxnChg>
        <pc:cxnChg chg="add mod">
          <ac:chgData name="Pedersen, Christopher T" userId="S::ctp@iastate.edu::f51f50b5-5b2c-427f-a135-4d0a60b02e3a" providerId="AD" clId="Web-{69230E45-C08F-47B7-B12A-99E5C2E87854}" dt="2020-04-26T15:41:27.240" v="165" actId="1076"/>
          <ac:cxnSpMkLst>
            <pc:docMk/>
            <pc:sldMk cId="687191641" sldId="259"/>
            <ac:cxnSpMk id="29" creationId="{127C3B0F-2220-44B1-A367-82A6807A4918}"/>
          </ac:cxnSpMkLst>
        </pc:cxnChg>
        <pc:cxnChg chg="add mod">
          <ac:chgData name="Pedersen, Christopher T" userId="S::ctp@iastate.edu::f51f50b5-5b2c-427f-a135-4d0a60b02e3a" providerId="AD" clId="Web-{69230E45-C08F-47B7-B12A-99E5C2E87854}" dt="2020-04-26T15:47:04.945" v="182" actId="14100"/>
          <ac:cxnSpMkLst>
            <pc:docMk/>
            <pc:sldMk cId="687191641" sldId="259"/>
            <ac:cxnSpMk id="31" creationId="{C0B42BE4-4486-4330-9248-8CF4D1A04ABF}"/>
          </ac:cxnSpMkLst>
        </pc:cxnChg>
        <pc:cxnChg chg="add mod">
          <ac:chgData name="Pedersen, Christopher T" userId="S::ctp@iastate.edu::f51f50b5-5b2c-427f-a135-4d0a60b02e3a" providerId="AD" clId="Web-{69230E45-C08F-47B7-B12A-99E5C2E87854}" dt="2020-04-26T15:47:19.023" v="184" actId="1076"/>
          <ac:cxnSpMkLst>
            <pc:docMk/>
            <pc:sldMk cId="687191641" sldId="259"/>
            <ac:cxnSpMk id="32" creationId="{1E3B9964-DED9-4E5E-B0EA-24A5232A53BD}"/>
          </ac:cxnSpMkLst>
        </pc:cxnChg>
        <pc:cxnChg chg="add mod">
          <ac:chgData name="Pedersen, Christopher T" userId="S::ctp@iastate.edu::f51f50b5-5b2c-427f-a135-4d0a60b02e3a" providerId="AD" clId="Web-{69230E45-C08F-47B7-B12A-99E5C2E87854}" dt="2020-04-26T15:47:26.960" v="186" actId="1076"/>
          <ac:cxnSpMkLst>
            <pc:docMk/>
            <pc:sldMk cId="687191641" sldId="259"/>
            <ac:cxnSpMk id="33" creationId="{C13B098E-8053-48D5-BED4-4C4267617195}"/>
          </ac:cxnSpMkLst>
        </pc:cxnChg>
        <pc:cxnChg chg="add mod">
          <ac:chgData name="Pedersen, Christopher T" userId="S::ctp@iastate.edu::f51f50b5-5b2c-427f-a135-4d0a60b02e3a" providerId="AD" clId="Web-{69230E45-C08F-47B7-B12A-99E5C2E87854}" dt="2020-04-26T15:56:51.791" v="195" actId="1076"/>
          <ac:cxnSpMkLst>
            <pc:docMk/>
            <pc:sldMk cId="687191641" sldId="259"/>
            <ac:cxnSpMk id="36" creationId="{CBE00387-BC96-45DA-82BF-5DBC91C7FCE5}"/>
          </ac:cxnSpMkLst>
        </pc:cxnChg>
        <pc:cxnChg chg="add mod">
          <ac:chgData name="Pedersen, Christopher T" userId="S::ctp@iastate.edu::f51f50b5-5b2c-427f-a135-4d0a60b02e3a" providerId="AD" clId="Web-{69230E45-C08F-47B7-B12A-99E5C2E87854}" dt="2020-04-26T16:03:34.121" v="242" actId="1076"/>
          <ac:cxnSpMkLst>
            <pc:docMk/>
            <pc:sldMk cId="687191641" sldId="259"/>
            <ac:cxnSpMk id="45" creationId="{973F336F-0AF9-47B3-978F-51E72A6EF596}"/>
          </ac:cxnSpMkLst>
        </pc:cxnChg>
      </pc:sldChg>
    </pc:docChg>
  </pc:docChgLst>
  <pc:docChgLst>
    <pc:chgData name="McGrory, Christopher M" userId="S::cmcgrory@iastate.edu::041dbb40-c0cd-4439-ad74-d238e5e7631a" providerId="AD" clId="Web-{8C96FB06-926D-4197-9A34-F7F3635119FA}"/>
    <pc:docChg chg="modSld">
      <pc:chgData name="McGrory, Christopher M" userId="S::cmcgrory@iastate.edu::041dbb40-c0cd-4439-ad74-d238e5e7631a" providerId="AD" clId="Web-{8C96FB06-926D-4197-9A34-F7F3635119FA}" dt="2020-04-26T22:01:35.175" v="154"/>
      <pc:docMkLst>
        <pc:docMk/>
      </pc:docMkLst>
      <pc:sldChg chg="modSp addCm">
        <pc:chgData name="McGrory, Christopher M" userId="S::cmcgrory@iastate.edu::041dbb40-c0cd-4439-ad74-d238e5e7631a" providerId="AD" clId="Web-{8C96FB06-926D-4197-9A34-F7F3635119FA}" dt="2020-04-26T22:01:35.175" v="154"/>
        <pc:sldMkLst>
          <pc:docMk/>
          <pc:sldMk cId="709266294" sldId="268"/>
        </pc:sldMkLst>
        <pc:spChg chg="mod">
          <ac:chgData name="McGrory, Christopher M" userId="S::cmcgrory@iastate.edu::041dbb40-c0cd-4439-ad74-d238e5e7631a" providerId="AD" clId="Web-{8C96FB06-926D-4197-9A34-F7F3635119FA}" dt="2020-04-26T21:21:36.583" v="112" actId="20577"/>
          <ac:spMkLst>
            <pc:docMk/>
            <pc:sldMk cId="709266294" sldId="268"/>
            <ac:spMk id="2" creationId="{A16FA4EA-6769-4853-BACC-54542C834CCE}"/>
          </ac:spMkLst>
        </pc:spChg>
        <pc:spChg chg="mod">
          <ac:chgData name="McGrory, Christopher M" userId="S::cmcgrory@iastate.edu::041dbb40-c0cd-4439-ad74-d238e5e7631a" providerId="AD" clId="Web-{8C96FB06-926D-4197-9A34-F7F3635119FA}" dt="2020-04-26T21:18:56.543" v="1" actId="1076"/>
          <ac:spMkLst>
            <pc:docMk/>
            <pc:sldMk cId="709266294" sldId="268"/>
            <ac:spMk id="6" creationId="{E6E54BDE-5DD9-47D2-99D4-ABAFB7CD0B21}"/>
          </ac:spMkLst>
        </pc:spChg>
        <pc:picChg chg="mod">
          <ac:chgData name="McGrory, Christopher M" userId="S::cmcgrory@iastate.edu::041dbb40-c0cd-4439-ad74-d238e5e7631a" providerId="AD" clId="Web-{8C96FB06-926D-4197-9A34-F7F3635119FA}" dt="2020-04-26T21:18:59.106" v="2" actId="1076"/>
          <ac:picMkLst>
            <pc:docMk/>
            <pc:sldMk cId="709266294" sldId="268"/>
            <ac:picMk id="4" creationId="{409662D5-59EC-4AC3-8D6D-1BD12EC5198D}"/>
          </ac:picMkLst>
        </pc:picChg>
      </pc:sldChg>
      <pc:sldChg chg="modSp addCm">
        <pc:chgData name="McGrory, Christopher M" userId="S::cmcgrory@iastate.edu::041dbb40-c0cd-4439-ad74-d238e5e7631a" providerId="AD" clId="Web-{8C96FB06-926D-4197-9A34-F7F3635119FA}" dt="2020-04-26T21:57:35.944" v="153"/>
        <pc:sldMkLst>
          <pc:docMk/>
          <pc:sldMk cId="2594717588" sldId="269"/>
        </pc:sldMkLst>
        <pc:spChg chg="mod">
          <ac:chgData name="McGrory, Christopher M" userId="S::cmcgrory@iastate.edu::041dbb40-c0cd-4439-ad74-d238e5e7631a" providerId="AD" clId="Web-{8C96FB06-926D-4197-9A34-F7F3635119FA}" dt="2020-04-26T21:21:19.285" v="60" actId="20577"/>
          <ac:spMkLst>
            <pc:docMk/>
            <pc:sldMk cId="2594717588" sldId="269"/>
            <ac:spMk id="2" creationId="{B2594252-6725-4F83-B20C-CD9398EBDCC4}"/>
          </ac:spMkLst>
        </pc:spChg>
        <pc:picChg chg="mod">
          <ac:chgData name="McGrory, Christopher M" userId="S::cmcgrory@iastate.edu::041dbb40-c0cd-4439-ad74-d238e5e7631a" providerId="AD" clId="Web-{8C96FB06-926D-4197-9A34-F7F3635119FA}" dt="2020-04-26T21:18:47.636" v="0" actId="1076"/>
          <ac:picMkLst>
            <pc:docMk/>
            <pc:sldMk cId="2594717588" sldId="269"/>
            <ac:picMk id="5" creationId="{27510333-E774-40BB-A5F9-1FAD8832825D}"/>
          </ac:picMkLst>
        </pc:picChg>
      </pc:sldChg>
      <pc:sldChg chg="modSp addCm">
        <pc:chgData name="McGrory, Christopher M" userId="S::cmcgrory@iastate.edu::041dbb40-c0cd-4439-ad74-d238e5e7631a" providerId="AD" clId="Web-{8C96FB06-926D-4197-9A34-F7F3635119FA}" dt="2020-04-26T21:57:03.708" v="152"/>
        <pc:sldMkLst>
          <pc:docMk/>
          <pc:sldMk cId="3350709789" sldId="272"/>
        </pc:sldMkLst>
        <pc:spChg chg="mod">
          <ac:chgData name="McGrory, Christopher M" userId="S::cmcgrory@iastate.edu::041dbb40-c0cd-4439-ad74-d238e5e7631a" providerId="AD" clId="Web-{8C96FB06-926D-4197-9A34-F7F3635119FA}" dt="2020-04-26T21:21:08.112" v="28" actId="20577"/>
          <ac:spMkLst>
            <pc:docMk/>
            <pc:sldMk cId="3350709789" sldId="272"/>
            <ac:spMk id="2" creationId="{B19AF495-D896-4901-9CC9-82C874419D12}"/>
          </ac:spMkLst>
        </pc:spChg>
        <pc:spChg chg="mod">
          <ac:chgData name="McGrory, Christopher M" userId="S::cmcgrory@iastate.edu::041dbb40-c0cd-4439-ad74-d238e5e7631a" providerId="AD" clId="Web-{8C96FB06-926D-4197-9A34-F7F3635119FA}" dt="2020-04-26T21:27:22.194" v="150" actId="20577"/>
          <ac:spMkLst>
            <pc:docMk/>
            <pc:sldMk cId="3350709789" sldId="272"/>
            <ac:spMk id="6" creationId="{6D171AC1-50A4-4834-97D5-5DE785BAE041}"/>
          </ac:spMkLst>
        </pc:spChg>
      </pc:sldChg>
    </pc:docChg>
  </pc:docChgLst>
  <pc:docChgLst>
    <pc:chgData name="McGrory, Christopher M" userId="S::cmcgrory@iastate.edu::041dbb40-c0cd-4439-ad74-d238e5e7631a" providerId="AD" clId="Web-{5D17F8F3-F311-4E76-A842-B9CADED20588}"/>
    <pc:docChg chg="addSld modSld">
      <pc:chgData name="McGrory, Christopher M" userId="S::cmcgrory@iastate.edu::041dbb40-c0cd-4439-ad74-d238e5e7631a" providerId="AD" clId="Web-{5D17F8F3-F311-4E76-A842-B9CADED20588}" dt="2020-04-26T20:26:40.394" v="794" actId="20577"/>
      <pc:docMkLst>
        <pc:docMk/>
      </pc:docMkLst>
      <pc:sldChg chg="modSp">
        <pc:chgData name="McGrory, Christopher M" userId="S::cmcgrory@iastate.edu::041dbb40-c0cd-4439-ad74-d238e5e7631a" providerId="AD" clId="Web-{5D17F8F3-F311-4E76-A842-B9CADED20588}" dt="2020-04-26T20:18:59.907" v="87" actId="20577"/>
        <pc:sldMkLst>
          <pc:docMk/>
          <pc:sldMk cId="709266294" sldId="268"/>
        </pc:sldMkLst>
        <pc:spChg chg="mod">
          <ac:chgData name="McGrory, Christopher M" userId="S::cmcgrory@iastate.edu::041dbb40-c0cd-4439-ad74-d238e5e7631a" providerId="AD" clId="Web-{5D17F8F3-F311-4E76-A842-B9CADED20588}" dt="2020-04-26T20:18:59.907" v="87" actId="20577"/>
          <ac:spMkLst>
            <pc:docMk/>
            <pc:sldMk cId="709266294" sldId="268"/>
            <ac:spMk id="2" creationId="{A16FA4EA-6769-4853-BACC-54542C834CCE}"/>
          </ac:spMkLst>
        </pc:spChg>
      </pc:sldChg>
      <pc:sldChg chg="addSp delSp modSp">
        <pc:chgData name="McGrory, Christopher M" userId="S::cmcgrory@iastate.edu::041dbb40-c0cd-4439-ad74-d238e5e7631a" providerId="AD" clId="Web-{5D17F8F3-F311-4E76-A842-B9CADED20588}" dt="2020-04-26T20:26:39.066" v="792" actId="20577"/>
        <pc:sldMkLst>
          <pc:docMk/>
          <pc:sldMk cId="2594717588" sldId="269"/>
        </pc:sldMkLst>
        <pc:spChg chg="mod">
          <ac:chgData name="McGrory, Christopher M" userId="S::cmcgrory@iastate.edu::041dbb40-c0cd-4439-ad74-d238e5e7631a" providerId="AD" clId="Web-{5D17F8F3-F311-4E76-A842-B9CADED20588}" dt="2020-04-26T20:26:39.066" v="792" actId="20577"/>
          <ac:spMkLst>
            <pc:docMk/>
            <pc:sldMk cId="2594717588" sldId="269"/>
            <ac:spMk id="2" creationId="{B2594252-6725-4F83-B20C-CD9398EBDCC4}"/>
          </ac:spMkLst>
        </pc:spChg>
        <pc:spChg chg="del">
          <ac:chgData name="McGrory, Christopher M" userId="S::cmcgrory@iastate.edu::041dbb40-c0cd-4439-ad74-d238e5e7631a" providerId="AD" clId="Web-{5D17F8F3-F311-4E76-A842-B9CADED20588}" dt="2020-04-26T20:10:21.764" v="0"/>
          <ac:spMkLst>
            <pc:docMk/>
            <pc:sldMk cId="2594717588" sldId="269"/>
            <ac:spMk id="3" creationId="{91BCC9C1-23BB-4C50-9916-5202FB3AA803}"/>
          </ac:spMkLst>
        </pc:spChg>
        <pc:spChg chg="add del mod">
          <ac:chgData name="McGrory, Christopher M" userId="S::cmcgrory@iastate.edu::041dbb40-c0cd-4439-ad74-d238e5e7631a" providerId="AD" clId="Web-{5D17F8F3-F311-4E76-A842-B9CADED20588}" dt="2020-04-26T20:18:32.095" v="26"/>
          <ac:spMkLst>
            <pc:docMk/>
            <pc:sldMk cId="2594717588" sldId="269"/>
            <ac:spMk id="9" creationId="{8F7531DF-9A1C-496E-A0E2-BE6128ABC6F8}"/>
          </ac:spMkLst>
        </pc:spChg>
        <pc:picChg chg="add del mod ord">
          <ac:chgData name="McGrory, Christopher M" userId="S::cmcgrory@iastate.edu::041dbb40-c0cd-4439-ad74-d238e5e7631a" providerId="AD" clId="Web-{5D17F8F3-F311-4E76-A842-B9CADED20588}" dt="2020-04-26T20:18:24.235" v="24"/>
          <ac:picMkLst>
            <pc:docMk/>
            <pc:sldMk cId="2594717588" sldId="269"/>
            <ac:picMk id="4" creationId="{7D3CAECD-A8BB-4BE6-9B67-87A973632854}"/>
          </ac:picMkLst>
        </pc:picChg>
        <pc:picChg chg="add del mod">
          <ac:chgData name="McGrory, Christopher M" userId="S::cmcgrory@iastate.edu::041dbb40-c0cd-4439-ad74-d238e5e7631a" providerId="AD" clId="Web-{5D17F8F3-F311-4E76-A842-B9CADED20588}" dt="2020-04-26T20:18:28.595" v="25"/>
          <ac:picMkLst>
            <pc:docMk/>
            <pc:sldMk cId="2594717588" sldId="269"/>
            <ac:picMk id="6" creationId="{D69B51CB-E27A-45D3-805A-BCA7DA483B8D}"/>
          </ac:picMkLst>
        </pc:picChg>
        <pc:picChg chg="add mod ord">
          <ac:chgData name="McGrory, Christopher M" userId="S::cmcgrory@iastate.edu::041dbb40-c0cd-4439-ad74-d238e5e7631a" providerId="AD" clId="Web-{5D17F8F3-F311-4E76-A842-B9CADED20588}" dt="2020-04-26T20:18:32.095" v="26"/>
          <ac:picMkLst>
            <pc:docMk/>
            <pc:sldMk cId="2594717588" sldId="269"/>
            <ac:picMk id="10" creationId="{1ABCC31A-70B0-4E35-9704-36680057EE44}"/>
          </ac:picMkLst>
        </pc:picChg>
      </pc:sldChg>
      <pc:sldChg chg="addSp delSp modSp new">
        <pc:chgData name="McGrory, Christopher M" userId="S::cmcgrory@iastate.edu::041dbb40-c0cd-4439-ad74-d238e5e7631a" providerId="AD" clId="Web-{5D17F8F3-F311-4E76-A842-B9CADED20588}" dt="2020-04-26T20:26:24.050" v="785" actId="1076"/>
        <pc:sldMkLst>
          <pc:docMk/>
          <pc:sldMk cId="3350709789" sldId="272"/>
        </pc:sldMkLst>
        <pc:spChg chg="mod">
          <ac:chgData name="McGrory, Christopher M" userId="S::cmcgrory@iastate.edu::041dbb40-c0cd-4439-ad74-d238e5e7631a" providerId="AD" clId="Web-{5D17F8F3-F311-4E76-A842-B9CADED20588}" dt="2020-04-26T20:21:04.611" v="161" actId="20577"/>
          <ac:spMkLst>
            <pc:docMk/>
            <pc:sldMk cId="3350709789" sldId="272"/>
            <ac:spMk id="2" creationId="{B19AF495-D896-4901-9CC9-82C874419D12}"/>
          </ac:spMkLst>
        </pc:spChg>
        <pc:spChg chg="del">
          <ac:chgData name="McGrory, Christopher M" userId="S::cmcgrory@iastate.edu::041dbb40-c0cd-4439-ad74-d238e5e7631a" providerId="AD" clId="Web-{5D17F8F3-F311-4E76-A842-B9CADED20588}" dt="2020-04-26T20:21:20.236" v="164"/>
          <ac:spMkLst>
            <pc:docMk/>
            <pc:sldMk cId="3350709789" sldId="272"/>
            <ac:spMk id="3" creationId="{999EE97E-6CA2-429F-94C0-C85AF41F4A67}"/>
          </ac:spMkLst>
        </pc:spChg>
        <pc:spChg chg="add mod">
          <ac:chgData name="McGrory, Christopher M" userId="S::cmcgrory@iastate.edu::041dbb40-c0cd-4439-ad74-d238e5e7631a" providerId="AD" clId="Web-{5D17F8F3-F311-4E76-A842-B9CADED20588}" dt="2020-04-26T20:26:24.050" v="785" actId="1076"/>
          <ac:spMkLst>
            <pc:docMk/>
            <pc:sldMk cId="3350709789" sldId="272"/>
            <ac:spMk id="6" creationId="{6D171AC1-50A4-4834-97D5-5DE785BAE041}"/>
          </ac:spMkLst>
        </pc:spChg>
        <pc:picChg chg="add mod ord">
          <ac:chgData name="McGrory, Christopher M" userId="S::cmcgrory@iastate.edu::041dbb40-c0cd-4439-ad74-d238e5e7631a" providerId="AD" clId="Web-{5D17F8F3-F311-4E76-A842-B9CADED20588}" dt="2020-04-26T20:26:19.722" v="784" actId="1076"/>
          <ac:picMkLst>
            <pc:docMk/>
            <pc:sldMk cId="3350709789" sldId="272"/>
            <ac:picMk id="4" creationId="{DCA36896-B618-448E-82E5-39885EDA7462}"/>
          </ac:picMkLst>
        </pc:picChg>
      </pc:sldChg>
    </pc:docChg>
  </pc:docChgLst>
  <pc:docChgLst>
    <pc:chgData name="McGrory, Christopher M" userId="S::cmcgrory@iastate.edu::041dbb40-c0cd-4439-ad74-d238e5e7631a" providerId="AD" clId="Web-{F55675AF-30D6-4BAD-B9A8-B32041D0AA01}"/>
    <pc:docChg chg="addSld modSld">
      <pc:chgData name="McGrory, Christopher M" userId="S::cmcgrory@iastate.edu::041dbb40-c0cd-4439-ad74-d238e5e7631a" providerId="AD" clId="Web-{F55675AF-30D6-4BAD-B9A8-B32041D0AA01}" dt="2020-04-04T21:45:22.211" v="328" actId="20577"/>
      <pc:docMkLst>
        <pc:docMk/>
      </pc:docMkLst>
      <pc:sldChg chg="addSp modSp">
        <pc:chgData name="McGrory, Christopher M" userId="S::cmcgrory@iastate.edu::041dbb40-c0cd-4439-ad74-d238e5e7631a" providerId="AD" clId="Web-{F55675AF-30D6-4BAD-B9A8-B32041D0AA01}" dt="2020-04-04T21:34:05.167" v="93" actId="20577"/>
        <pc:sldMkLst>
          <pc:docMk/>
          <pc:sldMk cId="109857222" sldId="256"/>
        </pc:sldMkLst>
        <pc:spChg chg="mod">
          <ac:chgData name="McGrory, Christopher M" userId="S::cmcgrory@iastate.edu::041dbb40-c0cd-4439-ad74-d238e5e7631a" providerId="AD" clId="Web-{F55675AF-30D6-4BAD-B9A8-B32041D0AA01}" dt="2020-04-04T21:33:45.276" v="31" actId="20577"/>
          <ac:spMkLst>
            <pc:docMk/>
            <pc:sldMk cId="109857222" sldId="256"/>
            <ac:spMk id="2" creationId="{00000000-0000-0000-0000-000000000000}"/>
          </ac:spMkLst>
        </pc:spChg>
        <pc:spChg chg="mod">
          <ac:chgData name="McGrory, Christopher M" userId="S::cmcgrory@iastate.edu::041dbb40-c0cd-4439-ad74-d238e5e7631a" providerId="AD" clId="Web-{F55675AF-30D6-4BAD-B9A8-B32041D0AA01}" dt="2020-04-04T21:34:05.167" v="93" actId="20577"/>
          <ac:spMkLst>
            <pc:docMk/>
            <pc:sldMk cId="109857222" sldId="256"/>
            <ac:spMk id="3" creationId="{00000000-0000-0000-0000-000000000000}"/>
          </ac:spMkLst>
        </pc:spChg>
        <pc:spChg chg="add">
          <ac:chgData name="McGrory, Christopher M" userId="S::cmcgrory@iastate.edu::041dbb40-c0cd-4439-ad74-d238e5e7631a" providerId="AD" clId="Web-{F55675AF-30D6-4BAD-B9A8-B32041D0AA01}" dt="2020-04-04T21:33:33.635" v="0"/>
          <ac:spMkLst>
            <pc:docMk/>
            <pc:sldMk cId="109857222" sldId="256"/>
            <ac:spMk id="4" creationId="{77F57D1D-2958-4BEB-A84C-A43F3B8B363A}"/>
          </ac:spMkLst>
        </pc:spChg>
      </pc:sldChg>
      <pc:sldChg chg="modSp new">
        <pc:chgData name="McGrory, Christopher M" userId="S::cmcgrory@iastate.edu::041dbb40-c0cd-4439-ad74-d238e5e7631a" providerId="AD" clId="Web-{F55675AF-30D6-4BAD-B9A8-B32041D0AA01}" dt="2020-04-04T21:45:22.211" v="327" actId="20577"/>
        <pc:sldMkLst>
          <pc:docMk/>
          <pc:sldMk cId="2991339648" sldId="257"/>
        </pc:sldMkLst>
        <pc:spChg chg="mod">
          <ac:chgData name="McGrory, Christopher M" userId="S::cmcgrory@iastate.edu::041dbb40-c0cd-4439-ad74-d238e5e7631a" providerId="AD" clId="Web-{F55675AF-30D6-4BAD-B9A8-B32041D0AA01}" dt="2020-04-04T21:34:58.076" v="129" actId="20577"/>
          <ac:spMkLst>
            <pc:docMk/>
            <pc:sldMk cId="2991339648" sldId="257"/>
            <ac:spMk id="2" creationId="{2E996372-F812-4B29-A8A8-DADC7B88B558}"/>
          </ac:spMkLst>
        </pc:spChg>
        <pc:spChg chg="mod">
          <ac:chgData name="McGrory, Christopher M" userId="S::cmcgrory@iastate.edu::041dbb40-c0cd-4439-ad74-d238e5e7631a" providerId="AD" clId="Web-{F55675AF-30D6-4BAD-B9A8-B32041D0AA01}" dt="2020-04-04T21:45:22.211" v="327" actId="20577"/>
          <ac:spMkLst>
            <pc:docMk/>
            <pc:sldMk cId="2991339648" sldId="257"/>
            <ac:spMk id="3" creationId="{857A2504-5D0D-4A49-B06B-64C25C0DB493}"/>
          </ac:spMkLst>
        </pc:spChg>
      </pc:sldChg>
      <pc:sldChg chg="new">
        <pc:chgData name="McGrory, Christopher M" userId="S::cmcgrory@iastate.edu::041dbb40-c0cd-4439-ad74-d238e5e7631a" providerId="AD" clId="Web-{F55675AF-30D6-4BAD-B9A8-B32041D0AA01}" dt="2020-04-04T21:34:20.824" v="96"/>
        <pc:sldMkLst>
          <pc:docMk/>
          <pc:sldMk cId="2788442868" sldId="258"/>
        </pc:sldMkLst>
      </pc:sldChg>
      <pc:sldChg chg="new">
        <pc:chgData name="McGrory, Christopher M" userId="S::cmcgrory@iastate.edu::041dbb40-c0cd-4439-ad74-d238e5e7631a" providerId="AD" clId="Web-{F55675AF-30D6-4BAD-B9A8-B32041D0AA01}" dt="2020-04-04T21:34:26.465" v="97"/>
        <pc:sldMkLst>
          <pc:docMk/>
          <pc:sldMk cId="2333552722" sldId="259"/>
        </pc:sldMkLst>
      </pc:sldChg>
      <pc:sldChg chg="new">
        <pc:chgData name="McGrory, Christopher M" userId="S::cmcgrory@iastate.edu::041dbb40-c0cd-4439-ad74-d238e5e7631a" providerId="AD" clId="Web-{F55675AF-30D6-4BAD-B9A8-B32041D0AA01}" dt="2020-04-04T21:34:31.418" v="98"/>
        <pc:sldMkLst>
          <pc:docMk/>
          <pc:sldMk cId="4091443544" sldId="260"/>
        </pc:sldMkLst>
      </pc:sldChg>
      <pc:sldChg chg="new">
        <pc:chgData name="McGrory, Christopher M" userId="S::cmcgrory@iastate.edu::041dbb40-c0cd-4439-ad74-d238e5e7631a" providerId="AD" clId="Web-{F55675AF-30D6-4BAD-B9A8-B32041D0AA01}" dt="2020-04-04T21:34:37.388" v="99"/>
        <pc:sldMkLst>
          <pc:docMk/>
          <pc:sldMk cId="3102811206" sldId="261"/>
        </pc:sldMkLst>
      </pc:sldChg>
      <pc:sldChg chg="new">
        <pc:chgData name="McGrory, Christopher M" userId="S::cmcgrory@iastate.edu::041dbb40-c0cd-4439-ad74-d238e5e7631a" providerId="AD" clId="Web-{F55675AF-30D6-4BAD-B9A8-B32041D0AA01}" dt="2020-04-04T21:34:40.888" v="100"/>
        <pc:sldMkLst>
          <pc:docMk/>
          <pc:sldMk cId="2585251374" sldId="262"/>
        </pc:sldMkLst>
      </pc:sldChg>
    </pc:docChg>
  </pc:docChgLst>
  <pc:docChgLst>
    <pc:chgData name="Hall, Joshua R" userId="S::jhall@iastate.edu::20dec44f-c1de-4788-bf36-1eaecce9431d" providerId="AD" clId="Web-{19E1AFED-0DC7-42F4-828F-097CEC9ABB78}"/>
    <pc:docChg chg="modSld">
      <pc:chgData name="Hall, Joshua R" userId="S::jhall@iastate.edu::20dec44f-c1de-4788-bf36-1eaecce9431d" providerId="AD" clId="Web-{19E1AFED-0DC7-42F4-828F-097CEC9ABB78}" dt="2020-04-26T17:09:19.540" v="1" actId="1076"/>
      <pc:docMkLst>
        <pc:docMk/>
      </pc:docMkLst>
      <pc:sldChg chg="modSp">
        <pc:chgData name="Hall, Joshua R" userId="S::jhall@iastate.edu::20dec44f-c1de-4788-bf36-1eaecce9431d" providerId="AD" clId="Web-{19E1AFED-0DC7-42F4-828F-097CEC9ABB78}" dt="2020-04-26T17:09:19.540" v="1" actId="1076"/>
        <pc:sldMkLst>
          <pc:docMk/>
          <pc:sldMk cId="109857222" sldId="256"/>
        </pc:sldMkLst>
        <pc:spChg chg="mod">
          <ac:chgData name="Hall, Joshua R" userId="S::jhall@iastate.edu::20dec44f-c1de-4788-bf36-1eaecce9431d" providerId="AD" clId="Web-{19E1AFED-0DC7-42F4-828F-097CEC9ABB78}" dt="2020-04-26T17:09:19.540" v="1" actId="1076"/>
          <ac:spMkLst>
            <pc:docMk/>
            <pc:sldMk cId="109857222" sldId="256"/>
            <ac:spMk id="4" creationId="{77F57D1D-2958-4BEB-A84C-A43F3B8B363A}"/>
          </ac:spMkLst>
        </pc:spChg>
      </pc:sldChg>
    </pc:docChg>
  </pc:docChgLst>
  <pc:docChgLst>
    <pc:chgData name="McGrory, Christopher M" userId="S::cmcgrory@iastate.edu::041dbb40-c0cd-4439-ad74-d238e5e7631a" providerId="AD" clId="Web-{7DB231FC-C5A6-4DF9-A7F4-8A268EE2DDD9}"/>
    <pc:docChg chg="modSld">
      <pc:chgData name="McGrory, Christopher M" userId="S::cmcgrory@iastate.edu::041dbb40-c0cd-4439-ad74-d238e5e7631a" providerId="AD" clId="Web-{7DB231FC-C5A6-4DF9-A7F4-8A268EE2DDD9}" dt="2020-04-26T20:28:33.852" v="1" actId="1076"/>
      <pc:docMkLst>
        <pc:docMk/>
      </pc:docMkLst>
      <pc:sldChg chg="addSp delSp modSp">
        <pc:chgData name="McGrory, Christopher M" userId="S::cmcgrory@iastate.edu::041dbb40-c0cd-4439-ad74-d238e5e7631a" providerId="AD" clId="Web-{7DB231FC-C5A6-4DF9-A7F4-8A268EE2DDD9}" dt="2020-04-26T20:28:33.852" v="1" actId="1076"/>
        <pc:sldMkLst>
          <pc:docMk/>
          <pc:sldMk cId="709266294" sldId="268"/>
        </pc:sldMkLst>
        <pc:spChg chg="del">
          <ac:chgData name="McGrory, Christopher M" userId="S::cmcgrory@iastate.edu::041dbb40-c0cd-4439-ad74-d238e5e7631a" providerId="AD" clId="Web-{7DB231FC-C5A6-4DF9-A7F4-8A268EE2DDD9}" dt="2020-04-26T20:28:27.930" v="0"/>
          <ac:spMkLst>
            <pc:docMk/>
            <pc:sldMk cId="709266294" sldId="268"/>
            <ac:spMk id="3" creationId="{26C1FE96-8608-4102-8897-A83E31E957A3}"/>
          </ac:spMkLst>
        </pc:spChg>
        <pc:picChg chg="add mod ord">
          <ac:chgData name="McGrory, Christopher M" userId="S::cmcgrory@iastate.edu::041dbb40-c0cd-4439-ad74-d238e5e7631a" providerId="AD" clId="Web-{7DB231FC-C5A6-4DF9-A7F4-8A268EE2DDD9}" dt="2020-04-26T20:28:33.852" v="1" actId="1076"/>
          <ac:picMkLst>
            <pc:docMk/>
            <pc:sldMk cId="709266294" sldId="268"/>
            <ac:picMk id="4" creationId="{409662D5-59EC-4AC3-8D6D-1BD12EC5198D}"/>
          </ac:picMkLst>
        </pc:picChg>
      </pc:sldChg>
    </pc:docChg>
  </pc:docChgLst>
  <pc:docChgLst>
    <pc:chgData name="Pedersen, Christopher T" userId="S::ctp@iastate.edu::f51f50b5-5b2c-427f-a135-4d0a60b02e3a" providerId="AD" clId="Web-{8D25B05A-CDB3-42C1-911B-46FDDC2E9BAB}"/>
    <pc:docChg chg="modSld">
      <pc:chgData name="Pedersen, Christopher T" userId="S::ctp@iastate.edu::f51f50b5-5b2c-427f-a135-4d0a60b02e3a" providerId="AD" clId="Web-{8D25B05A-CDB3-42C1-911B-46FDDC2E9BAB}" dt="2020-04-06T00:45:38.200" v="41" actId="20577"/>
      <pc:docMkLst>
        <pc:docMk/>
      </pc:docMkLst>
      <pc:sldChg chg="modSp">
        <pc:chgData name="Pedersen, Christopher T" userId="S::ctp@iastate.edu::f51f50b5-5b2c-427f-a135-4d0a60b02e3a" providerId="AD" clId="Web-{8D25B05A-CDB3-42C1-911B-46FDDC2E9BAB}" dt="2020-04-06T00:45:36.497" v="39" actId="20577"/>
        <pc:sldMkLst>
          <pc:docMk/>
          <pc:sldMk cId="2585251374" sldId="262"/>
        </pc:sldMkLst>
        <pc:spChg chg="mod">
          <ac:chgData name="Pedersen, Christopher T" userId="S::ctp@iastate.edu::f51f50b5-5b2c-427f-a135-4d0a60b02e3a" providerId="AD" clId="Web-{8D25B05A-CDB3-42C1-911B-46FDDC2E9BAB}" dt="2020-04-06T00:45:36.497" v="39" actId="20577"/>
          <ac:spMkLst>
            <pc:docMk/>
            <pc:sldMk cId="2585251374" sldId="262"/>
            <ac:spMk id="2" creationId="{480B029F-5B59-469B-A148-87C25FB3499F}"/>
          </ac:spMkLst>
        </pc:spChg>
      </pc:sldChg>
    </pc:docChg>
  </pc:docChgLst>
  <pc:docChgLst>
    <pc:chgData name="McGrory, Christopher M" userId="S::cmcgrory@iastate.edu::041dbb40-c0cd-4439-ad74-d238e5e7631a" providerId="AD" clId="Web-{18AFB8A6-9A63-4FF6-897A-A5C5E97FB2CA}"/>
    <pc:docChg chg="modSld">
      <pc:chgData name="McGrory, Christopher M" userId="S::cmcgrory@iastate.edu::041dbb40-c0cd-4439-ad74-d238e5e7631a" providerId="AD" clId="Web-{18AFB8A6-9A63-4FF6-897A-A5C5E97FB2CA}" dt="2020-04-04T23:10:40.248" v="43" actId="20577"/>
      <pc:docMkLst>
        <pc:docMk/>
      </pc:docMkLst>
      <pc:sldChg chg="modSp">
        <pc:chgData name="McGrory, Christopher M" userId="S::cmcgrory@iastate.edu::041dbb40-c0cd-4439-ad74-d238e5e7631a" providerId="AD" clId="Web-{18AFB8A6-9A63-4FF6-897A-A5C5E97FB2CA}" dt="2020-04-04T23:10:40.248" v="42" actId="20577"/>
        <pc:sldMkLst>
          <pc:docMk/>
          <pc:sldMk cId="2991339648" sldId="257"/>
        </pc:sldMkLst>
        <pc:spChg chg="mod">
          <ac:chgData name="McGrory, Christopher M" userId="S::cmcgrory@iastate.edu::041dbb40-c0cd-4439-ad74-d238e5e7631a" providerId="AD" clId="Web-{18AFB8A6-9A63-4FF6-897A-A5C5E97FB2CA}" dt="2020-04-04T23:10:40.248" v="42" actId="20577"/>
          <ac:spMkLst>
            <pc:docMk/>
            <pc:sldMk cId="2991339648" sldId="257"/>
            <ac:spMk id="3" creationId="{857A2504-5D0D-4A49-B06B-64C25C0DB493}"/>
          </ac:spMkLst>
        </pc:spChg>
      </pc:sldChg>
    </pc:docChg>
  </pc:docChgLst>
  <pc:docChgLst>
    <pc:chgData name="Griffin Orr" userId="2ac410f9-e68e-48cf-9d6c-4ec660eaa870" providerId="ADAL" clId="{433B42C3-8E34-43D8-9069-793A5CD46B15}"/>
    <pc:docChg chg="modSld">
      <pc:chgData name="Griffin Orr" userId="2ac410f9-e68e-48cf-9d6c-4ec660eaa870" providerId="ADAL" clId="{433B42C3-8E34-43D8-9069-793A5CD46B15}" dt="2020-04-06T00:06:31.090" v="2"/>
      <pc:docMkLst>
        <pc:docMk/>
      </pc:docMkLst>
      <pc:sldChg chg="addSp delSp modSp modTransition modAnim">
        <pc:chgData name="Griffin Orr" userId="2ac410f9-e68e-48cf-9d6c-4ec660eaa870" providerId="ADAL" clId="{433B42C3-8E34-43D8-9069-793A5CD46B15}" dt="2020-04-06T00:06:31.090" v="2"/>
        <pc:sldMkLst>
          <pc:docMk/>
          <pc:sldMk cId="4091443544" sldId="260"/>
        </pc:sldMkLst>
        <pc:picChg chg="add del mod">
          <ac:chgData name="Griffin Orr" userId="2ac410f9-e68e-48cf-9d6c-4ec660eaa870" providerId="ADAL" clId="{433B42C3-8E34-43D8-9069-793A5CD46B15}" dt="2020-04-06T00:05:13.796" v="1"/>
          <ac:picMkLst>
            <pc:docMk/>
            <pc:sldMk cId="4091443544" sldId="260"/>
            <ac:picMk id="4" creationId="{7ED6E79B-C63D-4AE1-8468-9E61F0A66B9E}"/>
          </ac:picMkLst>
        </pc:picChg>
        <pc:picChg chg="add mod">
          <ac:chgData name="Griffin Orr" userId="2ac410f9-e68e-48cf-9d6c-4ec660eaa870" providerId="ADAL" clId="{433B42C3-8E34-43D8-9069-793A5CD46B15}" dt="2020-04-06T00:06:31.090" v="2"/>
          <ac:picMkLst>
            <pc:docMk/>
            <pc:sldMk cId="4091443544" sldId="260"/>
            <ac:picMk id="5" creationId="{1C0577AE-9F28-4ABE-9CD2-E23FB5DDABDB}"/>
          </ac:picMkLst>
        </pc:picChg>
      </pc:sldChg>
    </pc:docChg>
  </pc:docChgLst>
  <pc:docChgLst>
    <pc:chgData name="Jensen Mayes" userId="0b44e97e-521b-47e2-b90b-d2f5648bfd05" providerId="ADAL" clId="{C97CBEED-34DC-4CEE-90DC-CE9455E096A6}"/>
    <pc:docChg chg="undo custSel modSld">
      <pc:chgData name="Jensen Mayes" userId="0b44e97e-521b-47e2-b90b-d2f5648bfd05" providerId="ADAL" clId="{C97CBEED-34DC-4CEE-90DC-CE9455E096A6}" dt="2020-04-27T00:45:06.739" v="16" actId="1592"/>
      <pc:docMkLst>
        <pc:docMk/>
      </pc:docMkLst>
      <pc:sldChg chg="delCm">
        <pc:chgData name="Jensen Mayes" userId="0b44e97e-521b-47e2-b90b-d2f5648bfd05" providerId="ADAL" clId="{C97CBEED-34DC-4CEE-90DC-CE9455E096A6}" dt="2020-04-27T00:44:47.157" v="14" actId="1592"/>
        <pc:sldMkLst>
          <pc:docMk/>
          <pc:sldMk cId="2902976012" sldId="257"/>
        </pc:sldMkLst>
      </pc:sldChg>
      <pc:sldChg chg="delCm">
        <pc:chgData name="Jensen Mayes" userId="0b44e97e-521b-47e2-b90b-d2f5648bfd05" providerId="ADAL" clId="{C97CBEED-34DC-4CEE-90DC-CE9455E096A6}" dt="2020-04-27T00:44:57.161" v="15" actId="1592"/>
        <pc:sldMkLst>
          <pc:docMk/>
          <pc:sldMk cId="4273345463" sldId="258"/>
        </pc:sldMkLst>
      </pc:sldChg>
      <pc:sldChg chg="delCm">
        <pc:chgData name="Jensen Mayes" userId="0b44e97e-521b-47e2-b90b-d2f5648bfd05" providerId="ADAL" clId="{C97CBEED-34DC-4CEE-90DC-CE9455E096A6}" dt="2020-04-27T00:45:06.739" v="16" actId="1592"/>
        <pc:sldMkLst>
          <pc:docMk/>
          <pc:sldMk cId="687191641" sldId="259"/>
        </pc:sldMkLst>
      </pc:sldChg>
      <pc:sldChg chg="addSp modSp modAnim delCm">
        <pc:chgData name="Jensen Mayes" userId="0b44e97e-521b-47e2-b90b-d2f5648bfd05" providerId="ADAL" clId="{C97CBEED-34DC-4CEE-90DC-CE9455E096A6}" dt="2020-04-27T00:44:32.670" v="13" actId="1592"/>
        <pc:sldMkLst>
          <pc:docMk/>
          <pc:sldMk cId="709266294" sldId="268"/>
        </pc:sldMkLst>
        <pc:picChg chg="add mod">
          <ac:chgData name="Jensen Mayes" userId="0b44e97e-521b-47e2-b90b-d2f5648bfd05" providerId="ADAL" clId="{C97CBEED-34DC-4CEE-90DC-CE9455E096A6}" dt="2020-04-27T00:42:43.407" v="5" actId="1076"/>
          <ac:picMkLst>
            <pc:docMk/>
            <pc:sldMk cId="709266294" sldId="268"/>
            <ac:picMk id="3" creationId="{88B2213E-B817-4141-8774-EB8C5ED513F6}"/>
          </ac:picMkLst>
        </pc:picChg>
      </pc:sldChg>
      <pc:sldChg chg="addSp modSp modAnim delCm">
        <pc:chgData name="Jensen Mayes" userId="0b44e97e-521b-47e2-b90b-d2f5648bfd05" providerId="ADAL" clId="{C97CBEED-34DC-4CEE-90DC-CE9455E096A6}" dt="2020-04-27T00:44:15.454" v="12" actId="1592"/>
        <pc:sldMkLst>
          <pc:docMk/>
          <pc:sldMk cId="2594717588" sldId="269"/>
        </pc:sldMkLst>
        <pc:picChg chg="add mod">
          <ac:chgData name="Jensen Mayes" userId="0b44e97e-521b-47e2-b90b-d2f5648bfd05" providerId="ADAL" clId="{C97CBEED-34DC-4CEE-90DC-CE9455E096A6}" dt="2020-04-27T00:42:23.579" v="3" actId="1076"/>
          <ac:picMkLst>
            <pc:docMk/>
            <pc:sldMk cId="2594717588" sldId="269"/>
            <ac:picMk id="3" creationId="{E62710AC-18D6-431A-8155-4D34581F7457}"/>
          </ac:picMkLst>
        </pc:picChg>
      </pc:sldChg>
      <pc:sldChg chg="addSp modSp modAnim addCm delCm modCm modNotesTx">
        <pc:chgData name="Jensen Mayes" userId="0b44e97e-521b-47e2-b90b-d2f5648bfd05" providerId="ADAL" clId="{C97CBEED-34DC-4CEE-90DC-CE9455E096A6}" dt="2020-04-27T00:43:52.315" v="11" actId="1592"/>
        <pc:sldMkLst>
          <pc:docMk/>
          <pc:sldMk cId="3350709789" sldId="272"/>
        </pc:sldMkLst>
        <pc:picChg chg="add mod">
          <ac:chgData name="Jensen Mayes" userId="0b44e97e-521b-47e2-b90b-d2f5648bfd05" providerId="ADAL" clId="{C97CBEED-34DC-4CEE-90DC-CE9455E096A6}" dt="2020-04-27T00:42:05.439" v="1" actId="1076"/>
          <ac:picMkLst>
            <pc:docMk/>
            <pc:sldMk cId="3350709789" sldId="272"/>
            <ac:picMk id="3" creationId="{41050388-1C9D-4435-AE76-CB8A52B7E1FC}"/>
          </ac:picMkLst>
        </pc:picChg>
      </pc:sldChg>
    </pc:docChg>
  </pc:docChgLst>
  <pc:docChgLst>
    <pc:chgData name="Chen, Tilden Q" userId="b9c627af-2072-44a0-90b3-68d8dee05e69" providerId="ADAL" clId="{3B5F4386-8A27-42A1-BBAA-460755A41EA6}"/>
    <pc:docChg chg="modSld">
      <pc:chgData name="Chen, Tilden Q" userId="b9c627af-2072-44a0-90b3-68d8dee05e69" providerId="ADAL" clId="{3B5F4386-8A27-42A1-BBAA-460755A41EA6}" dt="2020-04-05T17:42:16.123" v="306" actId="20577"/>
      <pc:docMkLst>
        <pc:docMk/>
      </pc:docMkLst>
      <pc:sldChg chg="addSp modSp modTransition modAnim">
        <pc:chgData name="Chen, Tilden Q" userId="b9c627af-2072-44a0-90b3-68d8dee05e69" providerId="ADAL" clId="{3B5F4386-8A27-42A1-BBAA-460755A41EA6}" dt="2020-04-05T17:42:16.123" v="306" actId="20577"/>
        <pc:sldMkLst>
          <pc:docMk/>
          <pc:sldMk cId="2788442868" sldId="258"/>
        </pc:sldMkLst>
        <pc:spChg chg="mod">
          <ac:chgData name="Chen, Tilden Q" userId="b9c627af-2072-44a0-90b3-68d8dee05e69" providerId="ADAL" clId="{3B5F4386-8A27-42A1-BBAA-460755A41EA6}" dt="2020-04-05T17:42:16.123" v="306" actId="20577"/>
          <ac:spMkLst>
            <pc:docMk/>
            <pc:sldMk cId="2788442868" sldId="258"/>
            <ac:spMk id="2" creationId="{437CAD90-610D-40D4-BC06-81BF0A98F7E1}"/>
          </ac:spMkLst>
        </pc:spChg>
        <pc:spChg chg="mod">
          <ac:chgData name="Chen, Tilden Q" userId="b9c627af-2072-44a0-90b3-68d8dee05e69" providerId="ADAL" clId="{3B5F4386-8A27-42A1-BBAA-460755A41EA6}" dt="2020-04-05T17:16:37.867" v="302" actId="20577"/>
          <ac:spMkLst>
            <pc:docMk/>
            <pc:sldMk cId="2788442868" sldId="258"/>
            <ac:spMk id="3" creationId="{B2327D14-040A-426A-88A3-3A4977297FA0}"/>
          </ac:spMkLst>
        </pc:spChg>
        <pc:picChg chg="add mod">
          <ac:chgData name="Chen, Tilden Q" userId="b9c627af-2072-44a0-90b3-68d8dee05e69" providerId="ADAL" clId="{3B5F4386-8A27-42A1-BBAA-460755A41EA6}" dt="2020-04-05T17:40:14.239" v="304" actId="1076"/>
          <ac:picMkLst>
            <pc:docMk/>
            <pc:sldMk cId="2788442868" sldId="258"/>
            <ac:picMk id="4" creationId="{9C07E3A5-1F7B-483A-888B-C1F755FC6367}"/>
          </ac:picMkLst>
        </pc:picChg>
      </pc:sldChg>
    </pc:docChg>
  </pc:docChgLst>
  <pc:docChgLst>
    <pc:chgData name="Mayes, Jensen C" userId="S::jmayes@iastate.edu::0b44e97e-521b-47e2-b90b-d2f5648bfd05" providerId="AD" clId="Web-{261B2BD1-A4FE-4AB9-9CA0-23F8EC682408}"/>
    <pc:docChg chg="addSld delSld modSld">
      <pc:chgData name="Mayes, Jensen C" userId="S::jmayes@iastate.edu::0b44e97e-521b-47e2-b90b-d2f5648bfd05" providerId="AD" clId="Web-{261B2BD1-A4FE-4AB9-9CA0-23F8EC682408}" dt="2020-04-26T00:51:38.367" v="9"/>
      <pc:docMkLst>
        <pc:docMk/>
      </pc:docMkLst>
      <pc:sldChg chg="new">
        <pc:chgData name="Mayes, Jensen C" userId="S::jmayes@iastate.edu::0b44e97e-521b-47e2-b90b-d2f5648bfd05" providerId="AD" clId="Web-{261B2BD1-A4FE-4AB9-9CA0-23F8EC682408}" dt="2020-04-26T00:51:36.039" v="8"/>
        <pc:sldMkLst>
          <pc:docMk/>
          <pc:sldMk cId="2902976012" sldId="257"/>
        </pc:sldMkLst>
      </pc:sldChg>
      <pc:sldChg chg="addSp delSp modSp del delAnim">
        <pc:chgData name="Mayes, Jensen C" userId="S::jmayes@iastate.edu::0b44e97e-521b-47e2-b90b-d2f5648bfd05" providerId="AD" clId="Web-{261B2BD1-A4FE-4AB9-9CA0-23F8EC682408}" dt="2020-04-26T00:51:17.039" v="2"/>
        <pc:sldMkLst>
          <pc:docMk/>
          <pc:sldMk cId="2991339648" sldId="257"/>
        </pc:sldMkLst>
        <pc:spChg chg="del">
          <ac:chgData name="Mayes, Jensen C" userId="S::jmayes@iastate.edu::0b44e97e-521b-47e2-b90b-d2f5648bfd05" providerId="AD" clId="Web-{261B2BD1-A4FE-4AB9-9CA0-23F8EC682408}" dt="2020-04-26T00:51:06.414" v="1"/>
          <ac:spMkLst>
            <pc:docMk/>
            <pc:sldMk cId="2991339648" sldId="257"/>
            <ac:spMk id="3" creationId="{857A2504-5D0D-4A49-B06B-64C25C0DB493}"/>
          </ac:spMkLst>
        </pc:spChg>
        <pc:spChg chg="add mod">
          <ac:chgData name="Mayes, Jensen C" userId="S::jmayes@iastate.edu::0b44e97e-521b-47e2-b90b-d2f5648bfd05" providerId="AD" clId="Web-{261B2BD1-A4FE-4AB9-9CA0-23F8EC682408}" dt="2020-04-26T00:51:06.414" v="1"/>
          <ac:spMkLst>
            <pc:docMk/>
            <pc:sldMk cId="2991339648" sldId="257"/>
            <ac:spMk id="6" creationId="{0E362FF3-C914-418D-98BD-E2AC8FF2A8E0}"/>
          </ac:spMkLst>
        </pc:spChg>
        <pc:picChg chg="del">
          <ac:chgData name="Mayes, Jensen C" userId="S::jmayes@iastate.edu::0b44e97e-521b-47e2-b90b-d2f5648bfd05" providerId="AD" clId="Web-{261B2BD1-A4FE-4AB9-9CA0-23F8EC682408}" dt="2020-04-26T00:51:02.476" v="0"/>
          <ac:picMkLst>
            <pc:docMk/>
            <pc:sldMk cId="2991339648" sldId="257"/>
            <ac:picMk id="5" creationId="{783EBF4A-F12D-4E1E-B727-B8AFBBC8BC50}"/>
          </ac:picMkLst>
        </pc:picChg>
      </pc:sldChg>
      <pc:sldChg chg="del">
        <pc:chgData name="Mayes, Jensen C" userId="S::jmayes@iastate.edu::0b44e97e-521b-47e2-b90b-d2f5648bfd05" providerId="AD" clId="Web-{261B2BD1-A4FE-4AB9-9CA0-23F8EC682408}" dt="2020-04-26T00:51:19.961" v="3"/>
        <pc:sldMkLst>
          <pc:docMk/>
          <pc:sldMk cId="2788442868" sldId="258"/>
        </pc:sldMkLst>
      </pc:sldChg>
      <pc:sldChg chg="new">
        <pc:chgData name="Mayes, Jensen C" userId="S::jmayes@iastate.edu::0b44e97e-521b-47e2-b90b-d2f5648bfd05" providerId="AD" clId="Web-{261B2BD1-A4FE-4AB9-9CA0-23F8EC682408}" dt="2020-04-26T00:51:38.367" v="9"/>
        <pc:sldMkLst>
          <pc:docMk/>
          <pc:sldMk cId="4273345463" sldId="258"/>
        </pc:sldMkLst>
      </pc:sldChg>
      <pc:sldChg chg="del">
        <pc:chgData name="Mayes, Jensen C" userId="S::jmayes@iastate.edu::0b44e97e-521b-47e2-b90b-d2f5648bfd05" providerId="AD" clId="Web-{261B2BD1-A4FE-4AB9-9CA0-23F8EC682408}" dt="2020-04-26T00:51:22.633" v="4"/>
        <pc:sldMkLst>
          <pc:docMk/>
          <pc:sldMk cId="2333552722" sldId="259"/>
        </pc:sldMkLst>
      </pc:sldChg>
      <pc:sldChg chg="del">
        <pc:chgData name="Mayes, Jensen C" userId="S::jmayes@iastate.edu::0b44e97e-521b-47e2-b90b-d2f5648bfd05" providerId="AD" clId="Web-{261B2BD1-A4FE-4AB9-9CA0-23F8EC682408}" dt="2020-04-26T00:51:25.726" v="5"/>
        <pc:sldMkLst>
          <pc:docMk/>
          <pc:sldMk cId="4091443544" sldId="260"/>
        </pc:sldMkLst>
      </pc:sldChg>
      <pc:sldChg chg="del">
        <pc:chgData name="Mayes, Jensen C" userId="S::jmayes@iastate.edu::0b44e97e-521b-47e2-b90b-d2f5648bfd05" providerId="AD" clId="Web-{261B2BD1-A4FE-4AB9-9CA0-23F8EC682408}" dt="2020-04-26T00:51:28.570" v="6"/>
        <pc:sldMkLst>
          <pc:docMk/>
          <pc:sldMk cId="3102811206" sldId="261"/>
        </pc:sldMkLst>
      </pc:sldChg>
      <pc:sldChg chg="del">
        <pc:chgData name="Mayes, Jensen C" userId="S::jmayes@iastate.edu::0b44e97e-521b-47e2-b90b-d2f5648bfd05" providerId="AD" clId="Web-{261B2BD1-A4FE-4AB9-9CA0-23F8EC682408}" dt="2020-04-26T00:51:33.711" v="7"/>
        <pc:sldMkLst>
          <pc:docMk/>
          <pc:sldMk cId="2585251374" sldId="26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0CBA87-CAF7-40F2-B698-A4B11533118F}"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8D649A77-B2EA-4883-B286-3A0EE79CAA26}">
      <dgm:prSet/>
      <dgm:spPr/>
      <dgm:t>
        <a:bodyPr/>
        <a:lstStyle/>
        <a:p>
          <a:r>
            <a:rPr lang="en-US"/>
            <a:t>Based off Hydromechanical Principals</a:t>
          </a:r>
        </a:p>
      </dgm:t>
    </dgm:pt>
    <dgm:pt modelId="{788D3038-4063-44D6-B730-3E1927C70326}" type="parTrans" cxnId="{6BC6C13A-9F38-435C-9B48-EF745CA8E07B}">
      <dgm:prSet/>
      <dgm:spPr/>
      <dgm:t>
        <a:bodyPr/>
        <a:lstStyle/>
        <a:p>
          <a:endParaRPr lang="en-US"/>
        </a:p>
      </dgm:t>
    </dgm:pt>
    <dgm:pt modelId="{BF51502A-469A-4784-9BF1-5AB2D79F849E}" type="sibTrans" cxnId="{6BC6C13A-9F38-435C-9B48-EF745CA8E07B}">
      <dgm:prSet/>
      <dgm:spPr/>
      <dgm:t>
        <a:bodyPr/>
        <a:lstStyle/>
        <a:p>
          <a:endParaRPr lang="en-US"/>
        </a:p>
      </dgm:t>
    </dgm:pt>
    <dgm:pt modelId="{A8F24638-FE89-4024-92C7-003261DF3491}">
      <dgm:prSet/>
      <dgm:spPr/>
      <dgm:t>
        <a:bodyPr/>
        <a:lstStyle/>
        <a:p>
          <a:r>
            <a:rPr lang="en-US"/>
            <a:t>System works in the following method:</a:t>
          </a:r>
        </a:p>
      </dgm:t>
    </dgm:pt>
    <dgm:pt modelId="{724B719E-9CF5-40AF-968A-15CF753373BC}" type="parTrans" cxnId="{76A0A189-9729-4B79-8EE1-303F19083F8E}">
      <dgm:prSet/>
      <dgm:spPr/>
      <dgm:t>
        <a:bodyPr/>
        <a:lstStyle/>
        <a:p>
          <a:endParaRPr lang="en-US"/>
        </a:p>
      </dgm:t>
    </dgm:pt>
    <dgm:pt modelId="{F3B35C2D-5F6B-4907-9ED9-B8681F1842E5}" type="sibTrans" cxnId="{76A0A189-9729-4B79-8EE1-303F19083F8E}">
      <dgm:prSet/>
      <dgm:spPr/>
      <dgm:t>
        <a:bodyPr/>
        <a:lstStyle/>
        <a:p>
          <a:endParaRPr lang="en-US"/>
        </a:p>
      </dgm:t>
    </dgm:pt>
    <dgm:pt modelId="{4FCC40FF-B927-4790-BB95-ED72D4113B6C}">
      <dgm:prSet/>
      <dgm:spPr/>
      <dgm:t>
        <a:bodyPr/>
        <a:lstStyle/>
        <a:p>
          <a:r>
            <a:rPr lang="en-US"/>
            <a:t>When at equilibrium the Center of Gravity (CoG) and Center of Bouyancy (CoB) are in the same vertical line</a:t>
          </a:r>
        </a:p>
      </dgm:t>
    </dgm:pt>
    <dgm:pt modelId="{0D0F9CAE-667E-4E87-A240-0C38AB2B6CB6}" type="parTrans" cxnId="{D23F5C4D-DB3C-4C3D-A511-9DD48776B0FE}">
      <dgm:prSet/>
      <dgm:spPr/>
      <dgm:t>
        <a:bodyPr/>
        <a:lstStyle/>
        <a:p>
          <a:endParaRPr lang="en-US"/>
        </a:p>
      </dgm:t>
    </dgm:pt>
    <dgm:pt modelId="{C42D58BF-8D03-475E-AFAA-E84A7A9E498C}" type="sibTrans" cxnId="{D23F5C4D-DB3C-4C3D-A511-9DD48776B0FE}">
      <dgm:prSet/>
      <dgm:spPr/>
      <dgm:t>
        <a:bodyPr/>
        <a:lstStyle/>
        <a:p>
          <a:endParaRPr lang="en-US"/>
        </a:p>
      </dgm:t>
    </dgm:pt>
    <dgm:pt modelId="{70DDE971-A1D1-44C1-B622-1FF62077D598}">
      <dgm:prSet/>
      <dgm:spPr/>
      <dgm:t>
        <a:bodyPr/>
        <a:lstStyle/>
        <a:p>
          <a:pPr rtl="0"/>
          <a:r>
            <a:rPr lang="en-US"/>
            <a:t>As the specific gravity increases it </a:t>
          </a:r>
          <a:r>
            <a:rPr lang="en-US">
              <a:latin typeface="Calibri Light" panose="020F0302020204030204"/>
            </a:rPr>
            <a:t>moves</a:t>
          </a:r>
          <a:r>
            <a:rPr lang="en-US"/>
            <a:t> the CoB </a:t>
          </a:r>
          <a:r>
            <a:rPr lang="en-US">
              <a:latin typeface="Calibri Light" panose="020F0302020204030204"/>
            </a:rPr>
            <a:t>which causes</a:t>
          </a:r>
          <a:r>
            <a:rPr lang="en-US"/>
            <a:t> the device to tilt until it has reached equilibrium</a:t>
          </a:r>
        </a:p>
      </dgm:t>
    </dgm:pt>
    <dgm:pt modelId="{6E657A82-8C2F-4DA8-823A-57C734F6144E}" type="parTrans" cxnId="{CBD2E5C6-F3BF-4B9A-8F87-4BDD2304F9C3}">
      <dgm:prSet/>
      <dgm:spPr/>
      <dgm:t>
        <a:bodyPr/>
        <a:lstStyle/>
        <a:p>
          <a:endParaRPr lang="en-US"/>
        </a:p>
      </dgm:t>
    </dgm:pt>
    <dgm:pt modelId="{1C50D253-7861-4D30-9BC2-B4C578B7D06A}" type="sibTrans" cxnId="{CBD2E5C6-F3BF-4B9A-8F87-4BDD2304F9C3}">
      <dgm:prSet/>
      <dgm:spPr/>
      <dgm:t>
        <a:bodyPr/>
        <a:lstStyle/>
        <a:p>
          <a:endParaRPr lang="en-US"/>
        </a:p>
      </dgm:t>
    </dgm:pt>
    <dgm:pt modelId="{9E802EBC-D000-4E22-8BC2-8C3EAEB361DA}">
      <dgm:prSet/>
      <dgm:spPr/>
      <dgm:t>
        <a:bodyPr/>
        <a:lstStyle/>
        <a:p>
          <a:r>
            <a:rPr lang="en-US"/>
            <a:t>This is continuous as the the specific gravity both increases and decreases</a:t>
          </a:r>
        </a:p>
      </dgm:t>
    </dgm:pt>
    <dgm:pt modelId="{019F4723-C8D6-4A8B-9267-A9C9E29831EC}" type="parTrans" cxnId="{37410DA0-E4D9-468E-B019-080E2E478286}">
      <dgm:prSet/>
      <dgm:spPr/>
      <dgm:t>
        <a:bodyPr/>
        <a:lstStyle/>
        <a:p>
          <a:endParaRPr lang="en-US"/>
        </a:p>
      </dgm:t>
    </dgm:pt>
    <dgm:pt modelId="{5642D5F2-3F20-463C-809A-16F6C5E65A43}" type="sibTrans" cxnId="{37410DA0-E4D9-468E-B019-080E2E478286}">
      <dgm:prSet/>
      <dgm:spPr/>
      <dgm:t>
        <a:bodyPr/>
        <a:lstStyle/>
        <a:p>
          <a:endParaRPr lang="en-US"/>
        </a:p>
      </dgm:t>
    </dgm:pt>
    <dgm:pt modelId="{970A15E5-F22C-400E-A293-526AA167EE78}" type="pres">
      <dgm:prSet presAssocID="{B50CBA87-CAF7-40F2-B698-A4B11533118F}" presName="Name0" presStyleCnt="0">
        <dgm:presLayoutVars>
          <dgm:dir/>
          <dgm:animLvl val="lvl"/>
          <dgm:resizeHandles val="exact"/>
        </dgm:presLayoutVars>
      </dgm:prSet>
      <dgm:spPr/>
    </dgm:pt>
    <dgm:pt modelId="{1447E0A1-1AF0-4441-977D-FF05D91266A5}" type="pres">
      <dgm:prSet presAssocID="{A8F24638-FE89-4024-92C7-003261DF3491}" presName="boxAndChildren" presStyleCnt="0"/>
      <dgm:spPr/>
    </dgm:pt>
    <dgm:pt modelId="{171D03F0-038F-4D0E-A389-3106A2B27DF9}" type="pres">
      <dgm:prSet presAssocID="{A8F24638-FE89-4024-92C7-003261DF3491}" presName="parentTextBox" presStyleLbl="node1" presStyleIdx="0" presStyleCnt="2"/>
      <dgm:spPr/>
    </dgm:pt>
    <dgm:pt modelId="{DF859552-CA5F-494D-8E24-06905DB12DC9}" type="pres">
      <dgm:prSet presAssocID="{A8F24638-FE89-4024-92C7-003261DF3491}" presName="entireBox" presStyleLbl="node1" presStyleIdx="0" presStyleCnt="2"/>
      <dgm:spPr/>
    </dgm:pt>
    <dgm:pt modelId="{8BD476E5-B5FE-4C06-B1E1-E11ABAF63C6F}" type="pres">
      <dgm:prSet presAssocID="{A8F24638-FE89-4024-92C7-003261DF3491}" presName="descendantBox" presStyleCnt="0"/>
      <dgm:spPr/>
    </dgm:pt>
    <dgm:pt modelId="{14650C7B-B009-4DF9-A024-BC752DF24283}" type="pres">
      <dgm:prSet presAssocID="{4FCC40FF-B927-4790-BB95-ED72D4113B6C}" presName="childTextBox" presStyleLbl="fgAccFollowNode1" presStyleIdx="0" presStyleCnt="3">
        <dgm:presLayoutVars>
          <dgm:bulletEnabled val="1"/>
        </dgm:presLayoutVars>
      </dgm:prSet>
      <dgm:spPr/>
    </dgm:pt>
    <dgm:pt modelId="{0BDE295A-4B98-4713-A782-A2DFF5797261}" type="pres">
      <dgm:prSet presAssocID="{70DDE971-A1D1-44C1-B622-1FF62077D598}" presName="childTextBox" presStyleLbl="fgAccFollowNode1" presStyleIdx="1" presStyleCnt="3">
        <dgm:presLayoutVars>
          <dgm:bulletEnabled val="1"/>
        </dgm:presLayoutVars>
      </dgm:prSet>
      <dgm:spPr/>
    </dgm:pt>
    <dgm:pt modelId="{5F4329C7-CE5F-48D4-81B9-C2ABCB832813}" type="pres">
      <dgm:prSet presAssocID="{9E802EBC-D000-4E22-8BC2-8C3EAEB361DA}" presName="childTextBox" presStyleLbl="fgAccFollowNode1" presStyleIdx="2" presStyleCnt="3">
        <dgm:presLayoutVars>
          <dgm:bulletEnabled val="1"/>
        </dgm:presLayoutVars>
      </dgm:prSet>
      <dgm:spPr/>
    </dgm:pt>
    <dgm:pt modelId="{18D4C584-9A9B-4768-9E23-011160348618}" type="pres">
      <dgm:prSet presAssocID="{BF51502A-469A-4784-9BF1-5AB2D79F849E}" presName="sp" presStyleCnt="0"/>
      <dgm:spPr/>
    </dgm:pt>
    <dgm:pt modelId="{AF3B7364-165D-40EB-9CB7-35FB19AC45FC}" type="pres">
      <dgm:prSet presAssocID="{8D649A77-B2EA-4883-B286-3A0EE79CAA26}" presName="arrowAndChildren" presStyleCnt="0"/>
      <dgm:spPr/>
    </dgm:pt>
    <dgm:pt modelId="{E9235440-CA9B-4668-B75B-C5C28DD10130}" type="pres">
      <dgm:prSet presAssocID="{8D649A77-B2EA-4883-B286-3A0EE79CAA26}" presName="parentTextArrow" presStyleLbl="node1" presStyleIdx="1" presStyleCnt="2"/>
      <dgm:spPr/>
    </dgm:pt>
  </dgm:ptLst>
  <dgm:cxnLst>
    <dgm:cxn modelId="{D1C39C30-2665-4B31-BBBA-4C3425CFAACD}" type="presOf" srcId="{70DDE971-A1D1-44C1-B622-1FF62077D598}" destId="{0BDE295A-4B98-4713-A782-A2DFF5797261}" srcOrd="0" destOrd="0" presId="urn:microsoft.com/office/officeart/2005/8/layout/process4"/>
    <dgm:cxn modelId="{3F3807A2-5A01-4B3D-AA62-5750C7AC65A0}" type="presOf" srcId="{A8F24638-FE89-4024-92C7-003261DF3491}" destId="{171D03F0-038F-4D0E-A389-3106A2B27DF9}" srcOrd="0" destOrd="0" presId="urn:microsoft.com/office/officeart/2005/8/layout/process4"/>
    <dgm:cxn modelId="{6BC6C13A-9F38-435C-9B48-EF745CA8E07B}" srcId="{B50CBA87-CAF7-40F2-B698-A4B11533118F}" destId="{8D649A77-B2EA-4883-B286-3A0EE79CAA26}" srcOrd="0" destOrd="0" parTransId="{788D3038-4063-44D6-B730-3E1927C70326}" sibTransId="{BF51502A-469A-4784-9BF1-5AB2D79F849E}"/>
    <dgm:cxn modelId="{37410DA0-E4D9-468E-B019-080E2E478286}" srcId="{A8F24638-FE89-4024-92C7-003261DF3491}" destId="{9E802EBC-D000-4E22-8BC2-8C3EAEB361DA}" srcOrd="2" destOrd="0" parTransId="{019F4723-C8D6-4A8B-9267-A9C9E29831EC}" sibTransId="{5642D5F2-3F20-463C-809A-16F6C5E65A43}"/>
    <dgm:cxn modelId="{76A0A189-9729-4B79-8EE1-303F19083F8E}" srcId="{B50CBA87-CAF7-40F2-B698-A4B11533118F}" destId="{A8F24638-FE89-4024-92C7-003261DF3491}" srcOrd="1" destOrd="0" parTransId="{724B719E-9CF5-40AF-968A-15CF753373BC}" sibTransId="{F3B35C2D-5F6B-4907-9ED9-B8681F1842E5}"/>
    <dgm:cxn modelId="{72D06517-3A43-4E3B-A72B-2775E22A813C}" type="presOf" srcId="{B50CBA87-CAF7-40F2-B698-A4B11533118F}" destId="{970A15E5-F22C-400E-A293-526AA167EE78}" srcOrd="0" destOrd="0" presId="urn:microsoft.com/office/officeart/2005/8/layout/process4"/>
    <dgm:cxn modelId="{C4E73A1E-76B7-4294-BDBF-7081BC9291EB}" type="presOf" srcId="{9E802EBC-D000-4E22-8BC2-8C3EAEB361DA}" destId="{5F4329C7-CE5F-48D4-81B9-C2ABCB832813}" srcOrd="0" destOrd="0" presId="urn:microsoft.com/office/officeart/2005/8/layout/process4"/>
    <dgm:cxn modelId="{CBD2E5C6-F3BF-4B9A-8F87-4BDD2304F9C3}" srcId="{A8F24638-FE89-4024-92C7-003261DF3491}" destId="{70DDE971-A1D1-44C1-B622-1FF62077D598}" srcOrd="1" destOrd="0" parTransId="{6E657A82-8C2F-4DA8-823A-57C734F6144E}" sibTransId="{1C50D253-7861-4D30-9BC2-B4C578B7D06A}"/>
    <dgm:cxn modelId="{BF8863F9-A2E3-4E9C-92BB-2EB77B035AD3}" type="presOf" srcId="{8D649A77-B2EA-4883-B286-3A0EE79CAA26}" destId="{E9235440-CA9B-4668-B75B-C5C28DD10130}" srcOrd="0" destOrd="0" presId="urn:microsoft.com/office/officeart/2005/8/layout/process4"/>
    <dgm:cxn modelId="{331CF0C5-2983-4378-9952-76234A26B035}" type="presOf" srcId="{4FCC40FF-B927-4790-BB95-ED72D4113B6C}" destId="{14650C7B-B009-4DF9-A024-BC752DF24283}" srcOrd="0" destOrd="0" presId="urn:microsoft.com/office/officeart/2005/8/layout/process4"/>
    <dgm:cxn modelId="{D23F5C4D-DB3C-4C3D-A511-9DD48776B0FE}" srcId="{A8F24638-FE89-4024-92C7-003261DF3491}" destId="{4FCC40FF-B927-4790-BB95-ED72D4113B6C}" srcOrd="0" destOrd="0" parTransId="{0D0F9CAE-667E-4E87-A240-0C38AB2B6CB6}" sibTransId="{C42D58BF-8D03-475E-AFAA-E84A7A9E498C}"/>
    <dgm:cxn modelId="{FAACFE76-8AC7-4EE2-8F23-9731F83BBA03}" type="presOf" srcId="{A8F24638-FE89-4024-92C7-003261DF3491}" destId="{DF859552-CA5F-494D-8E24-06905DB12DC9}" srcOrd="1" destOrd="0" presId="urn:microsoft.com/office/officeart/2005/8/layout/process4"/>
    <dgm:cxn modelId="{B35130CB-16E4-43A7-A230-5A6CE5DC7EBF}" type="presParOf" srcId="{970A15E5-F22C-400E-A293-526AA167EE78}" destId="{1447E0A1-1AF0-4441-977D-FF05D91266A5}" srcOrd="0" destOrd="0" presId="urn:microsoft.com/office/officeart/2005/8/layout/process4"/>
    <dgm:cxn modelId="{2025652E-65E7-4A84-9C1C-76B5688E26E7}" type="presParOf" srcId="{1447E0A1-1AF0-4441-977D-FF05D91266A5}" destId="{171D03F0-038F-4D0E-A389-3106A2B27DF9}" srcOrd="0" destOrd="0" presId="urn:microsoft.com/office/officeart/2005/8/layout/process4"/>
    <dgm:cxn modelId="{8FC3E16E-AC0E-411C-84CC-AA2310B141B1}" type="presParOf" srcId="{1447E0A1-1AF0-4441-977D-FF05D91266A5}" destId="{DF859552-CA5F-494D-8E24-06905DB12DC9}" srcOrd="1" destOrd="0" presId="urn:microsoft.com/office/officeart/2005/8/layout/process4"/>
    <dgm:cxn modelId="{3A10308F-81B4-469E-A43C-3A1DECD74414}" type="presParOf" srcId="{1447E0A1-1AF0-4441-977D-FF05D91266A5}" destId="{8BD476E5-B5FE-4C06-B1E1-E11ABAF63C6F}" srcOrd="2" destOrd="0" presId="urn:microsoft.com/office/officeart/2005/8/layout/process4"/>
    <dgm:cxn modelId="{8C1E9603-1C29-486D-BD0D-63F34670872E}" type="presParOf" srcId="{8BD476E5-B5FE-4C06-B1E1-E11ABAF63C6F}" destId="{14650C7B-B009-4DF9-A024-BC752DF24283}" srcOrd="0" destOrd="0" presId="urn:microsoft.com/office/officeart/2005/8/layout/process4"/>
    <dgm:cxn modelId="{169CA6A4-0558-4D9F-A58C-66CC754E7BFB}" type="presParOf" srcId="{8BD476E5-B5FE-4C06-B1E1-E11ABAF63C6F}" destId="{0BDE295A-4B98-4713-A782-A2DFF5797261}" srcOrd="1" destOrd="0" presId="urn:microsoft.com/office/officeart/2005/8/layout/process4"/>
    <dgm:cxn modelId="{EE636BEE-D8E6-4CFF-BD90-604ADD6CD978}" type="presParOf" srcId="{8BD476E5-B5FE-4C06-B1E1-E11ABAF63C6F}" destId="{5F4329C7-CE5F-48D4-81B9-C2ABCB832813}" srcOrd="2" destOrd="0" presId="urn:microsoft.com/office/officeart/2005/8/layout/process4"/>
    <dgm:cxn modelId="{266C9EC3-1BE0-42EF-ADAE-B4C3D2E122F5}" type="presParOf" srcId="{970A15E5-F22C-400E-A293-526AA167EE78}" destId="{18D4C584-9A9B-4768-9E23-011160348618}" srcOrd="1" destOrd="0" presId="urn:microsoft.com/office/officeart/2005/8/layout/process4"/>
    <dgm:cxn modelId="{CF5E8670-9B25-4032-927D-48711AB961F6}" type="presParOf" srcId="{970A15E5-F22C-400E-A293-526AA167EE78}" destId="{AF3B7364-165D-40EB-9CB7-35FB19AC45FC}" srcOrd="2" destOrd="0" presId="urn:microsoft.com/office/officeart/2005/8/layout/process4"/>
    <dgm:cxn modelId="{5C1F41DE-4E14-4429-A4EF-187F762ED743}" type="presParOf" srcId="{AF3B7364-165D-40EB-9CB7-35FB19AC45FC}" destId="{E9235440-CA9B-4668-B75B-C5C28DD10130}"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59552-CA5F-494D-8E24-06905DB12DC9}">
      <dsp:nvSpPr>
        <dsp:cNvPr id="0" name=""/>
        <dsp:cNvSpPr/>
      </dsp:nvSpPr>
      <dsp:spPr>
        <a:xfrm>
          <a:off x="0" y="3167821"/>
          <a:ext cx="6281873" cy="2078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System works in the following method:</a:t>
          </a:r>
        </a:p>
      </dsp:txBody>
      <dsp:txXfrm>
        <a:off x="0" y="3167821"/>
        <a:ext cx="6281873" cy="1122354"/>
      </dsp:txXfrm>
    </dsp:sp>
    <dsp:sp modelId="{14650C7B-B009-4DF9-A024-BC752DF24283}">
      <dsp:nvSpPr>
        <dsp:cNvPr id="0" name=""/>
        <dsp:cNvSpPr/>
      </dsp:nvSpPr>
      <dsp:spPr>
        <a:xfrm>
          <a:off x="3067" y="4248607"/>
          <a:ext cx="2091912" cy="95607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When at equilibrium the Center of Gravity (CoG) and Center of Bouyancy (CoB) are in the same vertical line</a:t>
          </a:r>
        </a:p>
      </dsp:txBody>
      <dsp:txXfrm>
        <a:off x="3067" y="4248607"/>
        <a:ext cx="2091912" cy="956079"/>
      </dsp:txXfrm>
    </dsp:sp>
    <dsp:sp modelId="{0BDE295A-4B98-4713-A782-A2DFF5797261}">
      <dsp:nvSpPr>
        <dsp:cNvPr id="0" name=""/>
        <dsp:cNvSpPr/>
      </dsp:nvSpPr>
      <dsp:spPr>
        <a:xfrm>
          <a:off x="2094980" y="4248607"/>
          <a:ext cx="2091912" cy="95607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a:t>As the specific gravity increases it </a:t>
          </a:r>
          <a:r>
            <a:rPr lang="en-US" sz="1300" kern="1200">
              <a:latin typeface="Calibri Light" panose="020F0302020204030204"/>
            </a:rPr>
            <a:t>moves</a:t>
          </a:r>
          <a:r>
            <a:rPr lang="en-US" sz="1300" kern="1200"/>
            <a:t> the CoB </a:t>
          </a:r>
          <a:r>
            <a:rPr lang="en-US" sz="1300" kern="1200">
              <a:latin typeface="Calibri Light" panose="020F0302020204030204"/>
            </a:rPr>
            <a:t>which causes</a:t>
          </a:r>
          <a:r>
            <a:rPr lang="en-US" sz="1300" kern="1200"/>
            <a:t> the device to tilt until it has reached equilibrium</a:t>
          </a:r>
        </a:p>
      </dsp:txBody>
      <dsp:txXfrm>
        <a:off x="2094980" y="4248607"/>
        <a:ext cx="2091912" cy="956079"/>
      </dsp:txXfrm>
    </dsp:sp>
    <dsp:sp modelId="{5F4329C7-CE5F-48D4-81B9-C2ABCB832813}">
      <dsp:nvSpPr>
        <dsp:cNvPr id="0" name=""/>
        <dsp:cNvSpPr/>
      </dsp:nvSpPr>
      <dsp:spPr>
        <a:xfrm>
          <a:off x="4186892" y="4248607"/>
          <a:ext cx="2091912" cy="95607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This is continuous as the the specific gravity both increases and decreases</a:t>
          </a:r>
        </a:p>
      </dsp:txBody>
      <dsp:txXfrm>
        <a:off x="4186892" y="4248607"/>
        <a:ext cx="2091912" cy="956079"/>
      </dsp:txXfrm>
    </dsp:sp>
    <dsp:sp modelId="{E9235440-CA9B-4668-B75B-C5C28DD10130}">
      <dsp:nvSpPr>
        <dsp:cNvPr id="0" name=""/>
        <dsp:cNvSpPr/>
      </dsp:nvSpPr>
      <dsp:spPr>
        <a:xfrm rot="10800000">
          <a:off x="0" y="2366"/>
          <a:ext cx="6281873" cy="3196631"/>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Based off Hydromechanical Principals</a:t>
          </a:r>
        </a:p>
      </dsp:txBody>
      <dsp:txXfrm rot="10800000">
        <a:off x="0" y="2366"/>
        <a:ext cx="6281873" cy="20770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6T15:50:48.825"/>
    </inkml:context>
    <inkml:brush xml:id="br0">
      <inkml:brushProperty name="width" value="0.1" units="cm"/>
      <inkml:brushProperty name="height" value="0.1" units="cm"/>
      <inkml:brushProperty name="color" value="#E71224"/>
    </inkml:brush>
  </inkml:definitions>
  <inkml:trace contextRef="#ctx0" brushRef="#br0">12409 6408 16383 0 0,'0'-39'0'0'0,"0"0"0"0"0,0 0 0 0 0,0 0 0 0 0,39 39 0 0 0,0-39 0 0 0,-39 0 0 0 0,0 0 0 0 0,0 0 0 0 0,0 0 0 0 0,0 0 0 0 0,0 1 0 0 0,0-1 0 0 0,0 0 0 0 0,0 0 0 0 0,39 39 0 0 0,-39-39 0 0 0,39 39 0 0 0,-39-39 0 0 0,39 39 0 0 0,-39-39 0 0 0,38 39 0 0 0,-38-39 0 0 0,0 0 0 0 0,39 39 0 0 0,-39-39 0 0 0,39 39 0 0 0,0 0 0 0 0,0 0 0 0 0,-39-39 0 0 0,0 1 0 0 0,0-1 0 0 0,39 0 0 0 0,0 39 0 0 0,0-39 0 0 0,0 0 0 0 0,0 0 0 0 0,0 0 0 0 0,-1 39 0 0 0,1 0 0 0 0,0 0 0 0 0,0 0 0 0 0,0 0 0 0 0,0 0 0 0 0,-39 39 0 0 0,39-39 0 0 0,0 0 0 0 0,0 0 0 0 0,0 39 0 0 0,-39 0 0 0 0,39-39 0 0 0,-39 39 0 0 0,38-39 0 0 0,1 0 0 0 0,-39 39 0 0 0,39 0 0 0 0,-39-1 0 0 0,39 1 0 0 0,0 0 0 0 0,0 0 0 0 0,0 0 0 0 0,-39 0 0 0 0,39 0 0 0 0,-39 0 0 0 0,0 0 0 0 0,39-39 0 0 0,-39 39 0 0 0,39-39 0 0 0,0 0 0 0 0,-39 39 0 0 0,0-1 0 0 0,0 1 0 0 0,0 0 0 0 0,38-39 0 0 0,-38 39 0 0 0,0 0 0 0 0,39 0 0 0 0,0-39 0 0 0,-39 39 0 0 0,39 0 0 0 0,-39 0 0 0 0,39-39 0 0 0,-39 39 0 0 0,39-39 0 0 0,0 0 0 0 0,-39 39 0 0 0,39-39 0 0 0,-39 38 0 0 0,39-38 0 0 0,-39 39 0 0 0,39 0 0 0 0,0-39 0 0 0,-1 39 0 0 0,1-39 0 0 0,0 0 0 0 0,0 0 0 0 0,0 0 0 0 0,0 0 0 0 0,0 0 0 0 0,0 0 0 0 0,0-39 0 0 0,-39 0 0 0 0,39 39 0 0 0,-39-39 0 0 0,0 1 0 0 0,39 38 0 0 0,-1 0 0 0 0,-38-39 0 0 0,39 39 0 0 0,0 0 0 0 0,0 0 0 0 0,0-39 0 0 0,0 0 0 0 0,-39 0 0 0 0,39 39 0 0 0,-39-39 0 0 0,0 0 0 0 0,39 0 0 0 0,-39 0 0 0 0,78 39 0 0 0,-78-39 0 0 0,0 0 0 0 0,39 39 0 0 0,-39-38 0 0 0,0-1 0 0 0,38 39 0 0 0,1 0 0 0 0,0 0 0 0 0,-39-39 0 0 0,0 0 0 0 0,39 39 0 0 0,-39-39 0 0 0,39 39 0 0 0,-39-39 0 0 0,39 39 0 0 0,0-39 0 0 0,-39 0 0 0 0,0 0 0 0 0,0 0 0 0 0,39 39 0 0 0,-39-39 0 0 0,0 1 0 0 0,39 38 0 0 0,0-39 0 0 0,-39 0 0 0 0,39 39 0 0 0,-1 0 0 0 0,-38-39 0 0 0,39 39 0 0 0,0 0 0 0 0,0 0 0 0 0,0 0 0 0 0,0 0 0 0 0,0-39 0 0 0,0 0 0 0 0,-39 0 0 0 0,39 39 0 0 0,0 0 0 0 0,0 0 0 0 0,-1 0 0 0 0,1 0 0 0 0,0 0 0 0 0,0 0 0 0 0,0 0 0 0 0,0 0 0 0 0,0 0 0 0 0,0 0 0 0 0,-39 39 0 0 0,39-39 0 0 0,0 0 0 0 0,-39 39 0 0 0,39 0 0 0 0,-1-39 0 0 0,-38 39 0 0 0,39-39 0 0 0,-39 39 0 0 0,0 0 0 0 0,39-39 0 0 0,-39 38 0 0 0,39-38 0 0 0,-39 39 0 0 0,39-39 0 0 0,-39 39 0 0 0,0 0 0 0 0,0 0 0 0 0,39-39 0 0 0,-39 39 0 0 0,0 0 0 0 0,39 0 0 0 0,0 0 0 0 0,0 0 0 0 0,0-39 0 0 0,-39 39 0 0 0,39-39 0 0 0,-39 38 0 0 0,0 1 0 0 0,38-39 0 0 0,1 0 0 0 0,0 39 0 0 0,-39 0 0 0 0,0 0 0 0 0,0 0 0 0 0,39-39 0 0 0,-39 39 0 0 0,39-39 0 0 0,-39 0-16383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6T15:50:48.826"/>
    </inkml:context>
    <inkml:brush xml:id="br0">
      <inkml:brushProperty name="width" value="0.1" units="cm"/>
      <inkml:brushProperty name="height" value="0.1" units="cm"/>
      <inkml:brushProperty name="color" value="#E71224"/>
    </inkml:brush>
  </inkml:definitions>
  <inkml:trace contextRef="#ctx0" brushRef="#br0">21114 5130 16383 0 0,'29'29'0'0'0,"-29"1"0"0"0,30-30 0 0 0,-30 29 0 0 0,29-29 0 0 0,0 0 0 0 0,-29 30 0 0 0,30-1 0 0 0,-1-29 0 0 0,1 0 0 0 0,-1 0 0 0 0,0 0 0 0 0,-29 29 0 0 0,30-29 0 0 0,-1 0 0 0 0,1 0 0 0 0,-1 0 0 0 0,0 0 0 0 0,1 0 0 0 0,-1 0 0 0 0,1 0 0 0 0,-1 0 0 0 0,0 0 0 0 0,1-29 0 0 0,-1 0 0 0 0,-29-1 0 0 0,30 30 0 0 0,-1-29 0 0 0,0 29 0 0 0,1 0 0 0 0,-30-30 0 0 0,29 1 0 0 0,1 29 0 0 0,-1-29 0 0 0,0-1 0 0 0,-29-29 0 0 0,30 30 0 0 0,-1 0 0 0 0,0 29 0 0 0,-29-30 0 0 0,30 30 0 0 0,-30-29 0 0 0,0-1 0 0 0,29 1 0 0 0,1 29 0 0 0,-1 0 0 0 0,0 0 0 0 0,-29-29 0 0 0,30 29 0 0 0,-1 0 0 0 0,1-30 0 0 0,-30 1 0 0 0,29-1 0 0 0,0 30 0 0 0,1 0 0 0 0,-1 0 0 0 0,1 0 0 0 0,-1 0 0 0 0,-29-29 0 0 0,29 0 0 0 0,1 29 0 0 0,-30-30 0 0 0,29 1 0 0 0,1 29 0 0 0,-1 0 0 0 0,0-30 0 0 0,1 30 0 0 0,-30-29 0 0 0,29 0 0 0 0,1-1 0 0 0,-1 30 0 0 0,0 0 0 0 0,1 0 0 0 0,-1 0 0 0 0,1 0 0 0 0,-1-29 0 0 0,-29-1 0 0 0,29 30 0 0 0,1-29 0 0 0,-1 29 0 0 0,1 0 0 0 0,-1 0 0 0 0,-29-29 0 0 0,29 29 0 0 0,1 0 0 0 0,-1 0 0 0 0,1 0 0 0 0,-1 29 0 0 0,30 0 0 0 0,-59 1 0 0 0,29-1 0 0 0,1-29 0 0 0,-1 0 0 0 0,0 0 0 0 0,-29 30 0 0 0,0-1 0 0 0,30 0 0 0 0,-30 1 0 0 0,29-30 0 0 0,1 0 0 0 0,-30 29 0 0 0,29-29 0 0 0,-29 30 0 0 0,0-1 0 0 0,0 0 0 0 0,29 1 0 0 0,-29-1 0 0 0,30-29 0 0 0,-1 30 0 0 0,1-1 0 0 0,-30 0 0 0 0,29-29 0 0 0,-29 30 0 0 0,59-30 0 0 0,-30 29 0 0 0,-29 1 0 0 0,30-30 0 0 0,-1 0 0 0 0,-29 29 0 0 0,29 0 0 0 0,1-29 0 0 0,-30 30 0 0 0,0-1 0 0 0,29-29 0 0 0,1 0 0 0 0,-1 30 0 0 0,0-1 0 0 0,1 0 0 0 0,-1-29 0 0 0,30 30 0 0 0,-30-30 0 0 0,60 59 0 0 0,28-1 0 0 0,-29-58 0 0 0,-29 30 0 0 0,-29-1 0 0 0,-1-29 0 0 0,0 0 0 0 0,1 0 0 0 0,29 0 0 0 0,-30 0 0 0 0,0 0 0 0 0,1 0 0 0 0,-1 0 0 0 0,1-29 0 0 0,-1-1 0 0 0,30 30 0 0 0,-30 0 0 0 0,1 0 0 0 0,-1-29 0 0 0,-29 0 0 0 0,29 29 0 0 0,1 0 0 0 0,-30-30 0 0 0,0 1 0 0 0,0-1 0 0 0,0 1 0 0 0,29 29 0 0 0,1-29 0 0 0,-1-1 0 0 0,0 30 0 0 0,-29-29 0 0 0,30 29 0 0 0,-1-30 0 0 0,0 30 0 0 0,-29-29 0 0 0,30 0 0 0 0,-1 29 0 0 0,1 0 0 0 0,-30-30 0 0 0,29 1 0 0 0,-29-1 0 0 0,29 1 0 0 0,1 29 0 0 0,-1-29 0 0 0,1 29 0 0 0,-30-30 0 0 0,29 30 0 0 0,-29-29 0 0 0,0-1 0 0 0,29 30 0 0 0,1 0 0 0 0,-1-29 0 0 0,1 0 0 0 0,-1-1 0 0 0,0 30 0 0 0,1-29 0 0 0,-1 29 0 0 0,1 0 0 0 0,-1 0 0 0 0,0 0 0 0 0,1 0 0 0 0,-1 0 0 0 0,1 0 0 0 0,-1 0 0 0 0,0 0 0 0 0,1 0 0 0 0,-1 0 0 0 0,1 29 0 0 0,-1-29 0 0 0,0 0 0 0 0,1 0 0 0 0,-1 0 0 0 0,1 0 0 0 0,-30 30 0 0 0,29-30 0 0 0,0 29 0 0 0,1-29 0 0 0,-30 29 0 0 0,29-29 0 0 0,-29 30 0 0 0,30-1 0 0 0,-1 1 0 0 0,0-1 0 0 0,1-29 0 0 0,-1 29 0 0 0,1-29 0 0 0,-30 30 0 0 0,29-1 0 0 0,0-29 0 0 0,-29 30 0 0 0,30-30 0 0 0,-1 0 0 0 0,-29 29 0 0 0,0 0 0 0 0,30 1 0 0 0,-1-30 0 0 0,0 29 0 0 0,1-29 0 0 0,-30 0-16383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6T16:00:47.664"/>
    </inkml:context>
    <inkml:brush xml:id="br0">
      <inkml:brushProperty name="width" value="0.1" units="cm"/>
      <inkml:brushProperty name="height" value="0.1" units="cm"/>
      <inkml:brushProperty name="color" value="#33CCFF"/>
    </inkml:brush>
  </inkml:definitions>
  <inkml:trace contextRef="#ctx0" brushRef="#br0">21246 16726 16383 0 0,'27'0'0'0'0,"-27"-26"0"0"0,26 26 0 0 0,1 0 0 0 0,-27-27 0 0 0,26 1 0 0 0,1-1 0 0 0,-27 1 0 0 0,26 26 0 0 0,1-27 0 0 0,0 0 0 0 0,-1 27 0 0 0,-26-26 0 0 0,27-1 0 0 0,-27 1 0 0 0,26-1 0 0 0,1 27 0 0 0,-27-26 0 0 0,26 26 0 0 0,1 0 0 0 0,0 0 0 0 0,-1 0 0 0 0,1 0 0 0 0,-1 0 0 0 0,1 0 0 0 0,-1 0 0 0 0,1 0 0 0 0,-1 0 0 0 0,-26 26 0 0 0,27 1 0 0 0,0-27 0 0 0,-27 26 0 0 0,26 1 0 0 0,1-27 0 0 0,-1 26 0 0 0,-26 1 0 0 0,0 0 0 0 0,27-27 0 0 0,-1 26 0 0 0,-26 1 0 0 0,27-27 0 0 0,0 26 0 0 0,-1 1 0 0 0,1-27 0 0 0,-1 0 0 0 0,-26 26 0 0 0,0 1 0 0 0,27-27 0 0 0,-1 0 0 0 0,1 0 0 0 0,-1 0 0 0 0,-26 27 0 0 0,27-27 0 0 0,0 0 0 0 0,-1 0 0 0 0,1 0 0 0 0,-1 0 0 0 0,1 0 0 0 0,-1 0 0 0 0,1 0 0 0 0,0 0 0 0 0,-1-27 0 0 0,1 27 0 0 0,-1-27 0 0 0,1 1 0 0 0,-1 26 0 0 0,1 0 0 0 0,0 0 0 0 0,-1 0 0 0 0,1 0 0 0 0,-1-27 0 0 0,1 27 0 0 0,-27-26 0 0 0,26 26 0 0 0,-26-27 0 0 0,27 1 0 0 0,-1 26 0 0 0,1 0 0 0 0,-27-27 0 0 0,27 0 0 0 0,-1 27 0 0 0,-26-26 0 0 0,27-1 0 0 0,-1 27 0 0 0,1-26 0 0 0,-27-1 0 0 0,0 1 0 0 0,26 26 0 0 0,1-27 0 0 0,-27 1 0 0 0,27 26 0 0 0,-1 0 0 0 0,1-27 0 0 0,-1 0 0 0 0,1 27 0 0 0,-27-26 0 0 0,26 26 0 0 0,1 0 0 0 0,0-27 0 0 0,-1 27 0 0 0,1-26 0 0 0,-1 26 0 0 0,1 0 0 0 0,-27-27 0 0 0,26 27 0 0 0,-26-26 0 0 0,27 26 0 0 0,-1 0 0 0 0,1-27 0 0 0,0 27 0 0 0,-1 0 0 0 0,1 0 0 0 0,-1 0 0 0 0,1 0 0 0 0,-1 0 0 0 0,1 0 0 0 0,0 0 0 0 0,-1 0 0 0 0,1 0 0 0 0,-1 0 0 0 0,1 0 0 0 0,-1 0 0 0 0,1 0 0 0 0,0 0 0 0 0,-1 0 0 0 0,1 0 0 0 0,-1 0 0 0 0,1 0 0 0 0,-1 0 0 0 0,1 0 0 0 0,-27 27 0 0 0,26-1 0 0 0,1-26 0 0 0,0 0 0 0 0,-27 27 0 0 0,26-1 0 0 0,1-26 0 0 0,-27 27 0 0 0,26-27 0 0 0,1 26 0 0 0,-27 1 0 0 0,26-27 0 0 0,-26 27 0 0 0,27-1 0 0 0,0-26 0 0 0,-27 27 0 0 0,26-27 0 0 0,1 26 0 0 0,-27 1 0 0 0,26-27 0 0 0,-26 26 0 0 0,27 1 0 0 0,-1-1 0 0 0,-26 1 0 0 0,27-27 0 0 0,-1 0 0 0 0,-26 27 0 0 0,27-27 0 0 0,-27 26 0 0 0,27-26 0 0 0,-1 0 0 0 0,1 0 0 0 0,-1 0 0 0 0,1 0 0 0 0,-1 0 0 0 0,1 0 0 0 0,0 0 0 0 0,-1 0 0 0 0,1-26 0 0 0,-1 26 0 0 0,-26-27 0 0 0,27 27 0 0 0,-1-27 0 0 0,-26 1 0 0 0,27 26 0 0 0,0 0 0 0 0,-27-27 0 0 0,26 27 0 0 0,-26-26 0 0 0,27-1 0 0 0,-27 1 0 0 0,26 26 0 0 0,-26-27 0 0 0,27 1 0 0 0,-1 26 0 0 0,1-27 0 0 0,-27 0 0 0 0,26 27 0 0 0,1-26 0 0 0,0-1 0 0 0,-1 27 0 0 0,-26-26 0 0 0,27 26 0 0 0,-27-27 0 0 0,0 1 0 0 0,26-1 0 0 0,1 27 0 0 0,-27-27 0 0 0,26 1 0 0 0,1 26 0 0 0,-27-27 0 0 0,27 27 0 0 0,-1-26 0 0 0,-26-1 0 0 0,0 1 0 0 0,27 26 0 0 0,-1 0 0 0 0,1-27 0 0 0,-27 1 0 0 0,26-1 0 0 0,1 27 0 0 0,-27-27 0 0 0,27 27 0 0 0,-27-26 0 0 0,26 26 0 0 0,1-27 0 0 0,-27 1 0 0 0,0-1 0 0 0,26 27 0 0 0,1-26 0 0 0,-27-1 0 0 0,26 27 0 0 0,1 0 0 0 0,-27-27 0 0 0,0 1 0 0 0,26 26 0 0 0,1 0 0 0 0,0 0 0 0 0,-1-27 0 0 0,-26 1 0 0 0,27 26 0 0 0,-27-27 0 0 0,26 27 0 0 0,1 0 0 0 0,-27-26 0 0 0,26 26 0 0 0,-26-27 0 0 0,27 27 0 0 0,0 0 0 0 0,-1 0 0 0 0,1 0 0 0 0,-1 0 0 0 0,1 0 0 0 0,-1 0 0 0 0,1 0 0 0 0,-1 0 0 0 0,1 0 0 0 0,0 0 0 0 0,-1 0 0 0 0,1 0 0 0 0,-27 27 0 0 0,26-27 0 0 0,1 0 0 0 0,-1 0 0 0 0,1 0 0 0 0,0 0 0 0 0,-1 0 0 0 0,1 26 0 0 0,-1-26 0 0 0,-26 27 0 0 0,27-27 0 0 0,-1 26 0 0 0,1-26 0 0 0,0 27 0 0 0,-1-27 0 0 0,-26 26 0 0 0,27-26 0 0 0,-27 0-16383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6T17:05:29.426"/>
    </inkml:context>
    <inkml:brush xml:id="br0">
      <inkml:brushProperty name="width" value="0.1" units="cm"/>
      <inkml:brushProperty name="height" value="0.1" units="cm"/>
      <inkml:brushProperty name="color" value="#33CCFF"/>
    </inkml:brush>
  </inkml:definitions>
  <inkml:trace contextRef="#ctx0" brushRef="#br0">27490 16239 16383 0 0,'24'0'0'0'0,"-1"23"0"0"0,1-23 0 0 0,-24 24 0 0 0,23-24 0 0 0,0 23 0 0 0,1 1 0 0 0,-1-24 0 0 0,1 23 0 0 0,-24 1 0 0 0,23-24 0 0 0,1 0 0 0 0,-24 23 0 0 0,23 0 0 0 0,1-23 0 0 0,-1 0 0 0 0,-23 24 0 0 0,24-1 0 0 0,-1-23 0 0 0,1 0 0 0 0,-1 0 0 0 0,0 0 0 0 0,1 0 0 0 0,-24 24 0 0 0,23-24 0 0 0,1 23 0 0 0,-24 1 0 0 0,23-1 0 0 0,-23 1 0 0 0,24-1 0 0 0,-1-23 0 0 0,1 0 0 0 0,-1 0 0 0 0,1 0 0 0 0,-24 24 0 0 0,23-24 0 0 0,0 0 0 0 0,1 0 0 0 0,-1 0 0 0 0,1 0 0 0 0,-1 0 0 0 0,1-24 0 0 0,-1 24 0 0 0,-23-23 0 0 0,24 23 0 0 0,-24-24 0 0 0,23 24 0 0 0,-23 24 0 0 0,24-24 0 0 0,-24 23 0 0 0,23-23 0 0 0,0 0 0 0 0,1 0 0 0 0,-1 0 0 0 0,1 0 0 0 0,-1-23 0 0 0,1-1 0 0 0,-24 1 0 0 0,0-1 0 0 0,23 1 0 0 0,1 23 0 0 0,-24-24 0 0 0,23 24 0 0 0,1 0 0 0 0,-1 0 0 0 0,-23 24 0 0 0,23-24 0 0 0,-23 23 0 0 0,24-23 0 0 0,-1-23 0 0 0,-23-1 0 0 0,24 1 0 0 0,-24-1 0 0 0,23 24 0 0 0,1 0 0 0 0,-1 0 0 0 0,1 0 0 0 0,-1 0 0 0 0,-23-23 0 0 0,24 0 0 0 0,-1-1 0 0 0,0 1 0 0 0,-23-1 0 0 0,24 1 0 0 0,-1-1 0 0 0,-23 1 0 0 0,0-1 0 0 0,24 24 0 0 0,-1 0 0 0 0,1 0 0 0 0,-1-23 0 0 0,1 23 0 0 0,-24-24 0 0 0,0 1 0 0 0,23 23 0 0 0,-23-23 0 0 0,24 23 0 0 0,-1 0 0 0 0,0 0 0 0 0,1 0 0 0 0,-1-24 0 0 0,1 1 0 0 0,-1-1 0 0 0,1 24 0 0 0,-1 0 0 0 0,-23-23 0 0 0,24-1 0 0 0,-1 1 0 0 0,1 23 0 0 0,-1 0 0 0 0,1 0 0 0 0,-1 0 0 0 0,0 0 0 0 0,-23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81D5C-DE5B-4E98-80DF-7FA7BAC3C4F0}" type="datetimeFigureOut">
              <a:rPr lang="en-US" smtClean="0"/>
              <a:t>4/26/2020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5C6F8-A890-4893-853C-2EF699BDB1F1}" type="slidenum">
              <a:rPr lang="en-US" smtClean="0"/>
              <a:t>‹#›</a:t>
            </a:fld>
            <a:endParaRPr lang="en-US"/>
          </a:p>
        </p:txBody>
      </p:sp>
    </p:spTree>
    <p:extLst>
      <p:ext uri="{BB962C8B-B14F-4D97-AF65-F5344CB8AC3E}">
        <p14:creationId xmlns:p14="http://schemas.microsoft.com/office/powerpoint/2010/main" val="104211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I’m Christopher Pedersen.  </a:t>
            </a:r>
          </a:p>
          <a:p>
            <a:r>
              <a:rPr lang="en-US"/>
              <a:t>The first topic I am talking about is the project requirements given to us by the client:</a:t>
            </a:r>
          </a:p>
          <a:p>
            <a:r>
              <a:rPr lang="en-US"/>
              <a:t>The battery less hydrometer must be wirelessly powered, and the circuit cannot have a battery.</a:t>
            </a:r>
          </a:p>
          <a:p>
            <a:r>
              <a:rPr lang="en-US"/>
              <a:t>The hydrometer must have a temperature sensor with an accuracy of 1 degree Celsius and a method of sensing specific gravity with an accuracy of +/- 0.001  </a:t>
            </a:r>
          </a:p>
          <a:p>
            <a:r>
              <a:rPr lang="en-US"/>
              <a:t>The hydrometer must wirelessly transmit readings with a minimum frequency of hourly.</a:t>
            </a:r>
          </a:p>
          <a:p>
            <a:r>
              <a:rPr lang="en-US"/>
              <a:t>Finally, the hydrometer must be completely encapsulated.</a:t>
            </a:r>
          </a:p>
        </p:txBody>
      </p:sp>
      <p:sp>
        <p:nvSpPr>
          <p:cNvPr id="4" name="Slide Number Placeholder 3"/>
          <p:cNvSpPr>
            <a:spLocks noGrp="1"/>
          </p:cNvSpPr>
          <p:nvPr>
            <p:ph type="sldNum" sz="quarter" idx="5"/>
          </p:nvPr>
        </p:nvSpPr>
        <p:spPr/>
        <p:txBody>
          <a:bodyPr/>
          <a:lstStyle/>
          <a:p>
            <a:fld id="{C205C6F8-A890-4893-853C-2EF699BDB1F1}" type="slidenum">
              <a:rPr lang="en-US" smtClean="0"/>
              <a:t>2</a:t>
            </a:fld>
            <a:endParaRPr lang="en-US"/>
          </a:p>
        </p:txBody>
      </p:sp>
    </p:spTree>
    <p:extLst>
      <p:ext uri="{BB962C8B-B14F-4D97-AF65-F5344CB8AC3E}">
        <p14:creationId xmlns:p14="http://schemas.microsoft.com/office/powerpoint/2010/main" val="364433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Regarding communication, we will send the orientation information through Bluetooth beacon. The hydrometer will be periodically transmitting orientation information, calculated on the board, and then the base station, like the phone in the picture, will always be listening. We want to transmit once every hour or so. I’m not very familiar with communications but my understanding is that beacon follows the structure in the top image, and we should be able to encode the orientation information in the data payload through the </a:t>
            </a:r>
            <a:r>
              <a:rPr lang="en-US" err="1"/>
              <a:t>Thunderboard’s</a:t>
            </a:r>
            <a:r>
              <a:rPr lang="en-US"/>
              <a:t> Bluetooth modules and then decrypt it on our base station. A long-term goal would be to then upload that information to a website that continuously updates with current information that can easily be viewed from different devices. </a:t>
            </a:r>
          </a:p>
        </p:txBody>
      </p:sp>
      <p:sp>
        <p:nvSpPr>
          <p:cNvPr id="4" name="Slide Number Placeholder 3"/>
          <p:cNvSpPr>
            <a:spLocks noGrp="1"/>
          </p:cNvSpPr>
          <p:nvPr>
            <p:ph type="sldNum" sz="quarter" idx="5"/>
          </p:nvPr>
        </p:nvSpPr>
        <p:spPr/>
        <p:txBody>
          <a:bodyPr/>
          <a:lstStyle/>
          <a:p>
            <a:fld id="{C205C6F8-A890-4893-853C-2EF699BDB1F1}" type="slidenum">
              <a:rPr lang="en-US" smtClean="0"/>
              <a:t>11</a:t>
            </a:fld>
            <a:endParaRPr lang="en-US"/>
          </a:p>
        </p:txBody>
      </p:sp>
    </p:spTree>
    <p:extLst>
      <p:ext uri="{BB962C8B-B14F-4D97-AF65-F5344CB8AC3E}">
        <p14:creationId xmlns:p14="http://schemas.microsoft.com/office/powerpoint/2010/main" val="99012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Hello, my name is Griffin Orr and I will be covering the hardware in our design.  Our device will be fully capable of performing on-device computation and wireless transmission of gathered sensor data.  To achieve this, the EFR32BG13 microcontroller from Silicon Labs was selected.  This device has fast wake-up times, low power consumption, and an on-chip 2.4 GHz receiver with a Bluetooth 5 PHY.  To obtain our orientation for tilt calculations, the ICM-20648 6-axis MEMS device was selected.  This device has a 3-axis gyroscope and a 3-axis accelerometer and is capable of digital communication via SPI.  To collect the temperature of the air, an LM75 digital temperature sensor will be used.</a:t>
            </a:r>
          </a:p>
        </p:txBody>
      </p:sp>
      <p:sp>
        <p:nvSpPr>
          <p:cNvPr id="4" name="Slide Number Placeholder 3"/>
          <p:cNvSpPr>
            <a:spLocks noGrp="1"/>
          </p:cNvSpPr>
          <p:nvPr>
            <p:ph type="sldNum" sz="quarter" idx="5"/>
          </p:nvPr>
        </p:nvSpPr>
        <p:spPr/>
        <p:txBody>
          <a:bodyPr/>
          <a:lstStyle/>
          <a:p>
            <a:fld id="{C205C6F8-A890-4893-853C-2EF699BDB1F1}" type="slidenum">
              <a:rPr lang="en-US" smtClean="0"/>
              <a:t>13</a:t>
            </a:fld>
            <a:endParaRPr lang="en-US"/>
          </a:p>
        </p:txBody>
      </p:sp>
    </p:spTree>
    <p:extLst>
      <p:ext uri="{BB962C8B-B14F-4D97-AF65-F5344CB8AC3E}">
        <p14:creationId xmlns:p14="http://schemas.microsoft.com/office/powerpoint/2010/main" val="36742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our major design constraints for this project is the requirement to be powered from harvested energy and not a battery.  To this end, we will be using a module developed by the same company that created the energy harvesting transmitter and antenna to control the on-device power.  This module has a 50 ohm impedance matched connection to receive the power from the antenna, a configurable and regulated voltage output for the main board power supply, and an output to a capacitor, which will serve as an energy storage device to power the microcontroller during the data collection and transmission phase.</a:t>
            </a:r>
          </a:p>
        </p:txBody>
      </p:sp>
      <p:sp>
        <p:nvSpPr>
          <p:cNvPr id="4" name="Slide Number Placeholder 3"/>
          <p:cNvSpPr>
            <a:spLocks noGrp="1"/>
          </p:cNvSpPr>
          <p:nvPr>
            <p:ph type="sldNum" sz="quarter" idx="5"/>
          </p:nvPr>
        </p:nvSpPr>
        <p:spPr/>
        <p:txBody>
          <a:bodyPr/>
          <a:lstStyle/>
          <a:p>
            <a:fld id="{C205C6F8-A890-4893-853C-2EF699BDB1F1}" type="slidenum">
              <a:rPr lang="en-US" smtClean="0"/>
              <a:t>14</a:t>
            </a:fld>
            <a:endParaRPr lang="en-US"/>
          </a:p>
        </p:txBody>
      </p:sp>
    </p:spTree>
    <p:extLst>
      <p:ext uri="{BB962C8B-B14F-4D97-AF65-F5344CB8AC3E}">
        <p14:creationId xmlns:p14="http://schemas.microsoft.com/office/powerpoint/2010/main" val="118793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Though we have had very little lab access through much of this semester, we were able to design a prototype board that will allow us to program and prototype with our microcontroller.  This board breaks out all of the pins of the microcontroller to pins that will allow the board to be utilized in a breadboard.  The board also has all of the power circuitry for the microcontroller, as well as the crystal oscillator.  Additionally, the board features a programming port that will allow for easy programming of the microcontroller while connected to the breadboard.  Another portion of the hardware design process is the impedance matching network.  At this point, we have a preliminary design for this network, but will not have a final design until lab access returns and it can be tested with a network analyzer.</a:t>
            </a:r>
          </a:p>
        </p:txBody>
      </p:sp>
      <p:sp>
        <p:nvSpPr>
          <p:cNvPr id="4" name="Slide Number Placeholder 3"/>
          <p:cNvSpPr>
            <a:spLocks noGrp="1"/>
          </p:cNvSpPr>
          <p:nvPr>
            <p:ph type="sldNum" sz="quarter" idx="5"/>
          </p:nvPr>
        </p:nvSpPr>
        <p:spPr/>
        <p:txBody>
          <a:bodyPr/>
          <a:lstStyle/>
          <a:p>
            <a:fld id="{C205C6F8-A890-4893-853C-2EF699BDB1F1}" type="slidenum">
              <a:rPr lang="en-US" smtClean="0"/>
              <a:t>15</a:t>
            </a:fld>
            <a:endParaRPr lang="en-US"/>
          </a:p>
        </p:txBody>
      </p:sp>
    </p:spTree>
    <p:extLst>
      <p:ext uri="{BB962C8B-B14F-4D97-AF65-F5344CB8AC3E}">
        <p14:creationId xmlns:p14="http://schemas.microsoft.com/office/powerpoint/2010/main" val="136933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summer and next fall we plan to complete the remainder of our project. Due to some of the challenges with this spring we are planning to work on some of the software side of our project this summer by writing a significant portion of the base station receiving software and the web interface for users. We also hope that over the summer we'll be able to make some progress on the software for the module so that we are in a good position to hit the ground running in the fall. Once the fall arrives we hope to quickly get a prototype built so that we can test it thoroughly and have data to work with for designing a final revision which we hope to have created by mid to late November so that we can complete some more testing and finalize the system in early December for the final presentation.</a:t>
            </a:r>
          </a:p>
        </p:txBody>
      </p:sp>
      <p:sp>
        <p:nvSpPr>
          <p:cNvPr id="4" name="Slide Number Placeholder 3"/>
          <p:cNvSpPr>
            <a:spLocks noGrp="1"/>
          </p:cNvSpPr>
          <p:nvPr>
            <p:ph type="sldNum" sz="quarter" idx="5"/>
          </p:nvPr>
        </p:nvSpPr>
        <p:spPr/>
        <p:txBody>
          <a:bodyPr/>
          <a:lstStyle/>
          <a:p>
            <a:fld id="{C205C6F8-A890-4893-853C-2EF699BDB1F1}" type="slidenum">
              <a:rPr lang="en-US" smtClean="0"/>
              <a:t>16</a:t>
            </a:fld>
            <a:endParaRPr lang="en-US"/>
          </a:p>
        </p:txBody>
      </p:sp>
    </p:spTree>
    <p:extLst>
      <p:ext uri="{BB962C8B-B14F-4D97-AF65-F5344CB8AC3E}">
        <p14:creationId xmlns:p14="http://schemas.microsoft.com/office/powerpoint/2010/main" val="1871987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email us with any questions and thank you for listening to our presentation.</a:t>
            </a:r>
          </a:p>
        </p:txBody>
      </p:sp>
      <p:sp>
        <p:nvSpPr>
          <p:cNvPr id="4" name="Slide Number Placeholder 3"/>
          <p:cNvSpPr>
            <a:spLocks noGrp="1"/>
          </p:cNvSpPr>
          <p:nvPr>
            <p:ph type="sldNum" sz="quarter" idx="5"/>
          </p:nvPr>
        </p:nvSpPr>
        <p:spPr/>
        <p:txBody>
          <a:bodyPr/>
          <a:lstStyle/>
          <a:p>
            <a:fld id="{C205C6F8-A890-4893-853C-2EF699BDB1F1}" type="slidenum">
              <a:rPr lang="en-US" smtClean="0"/>
              <a:t>17</a:t>
            </a:fld>
            <a:endParaRPr lang="en-US"/>
          </a:p>
        </p:txBody>
      </p:sp>
    </p:spTree>
    <p:extLst>
      <p:ext uri="{BB962C8B-B14F-4D97-AF65-F5344CB8AC3E}">
        <p14:creationId xmlns:p14="http://schemas.microsoft.com/office/powerpoint/2010/main" val="424285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dedicated to the discussion of the implementation specifications of the </a:t>
            </a:r>
            <a:r>
              <a:rPr lang="en-US" err="1"/>
              <a:t>batteryless</a:t>
            </a:r>
            <a:r>
              <a:rPr lang="en-US"/>
              <a:t> hydrometer based on the client’s requirements:</a:t>
            </a:r>
          </a:p>
          <a:p>
            <a:r>
              <a:rPr lang="en-US"/>
              <a:t>The energy harvesting circuit will operate at a frequency of 915 MHz and be capable of energy harvesting from 2 feet away.  The energy harvesting receiver we selected has an input power frequency of 915 MHz and converts </a:t>
            </a:r>
            <a:r>
              <a:rPr lang="en-US" err="1"/>
              <a:t>RFin</a:t>
            </a:r>
            <a:r>
              <a:rPr lang="en-US"/>
              <a:t> to DC then stores power in a capacitor.  This will be discussed further in the hardware development section of this presentation.</a:t>
            </a:r>
          </a:p>
          <a:p>
            <a:r>
              <a:rPr lang="en-US"/>
              <a:t>The temperature sensor we selected is accurate to +/- 0.4 degrees Celsius.  </a:t>
            </a:r>
          </a:p>
          <a:p>
            <a:r>
              <a:rPr lang="en-US"/>
              <a:t>According to Archimedes principle the buoyant force on a floating body is equal to the magnitude of the weight of the floating body.  In other words, the object sinks into the liquid until the weight of the liquid it displaces is equal to its own weight.  Our encapsulated hydrometer takes advantage of this change in submerged volume by detecting changes in tilt.  It is this tilting that we will use to calculate the specific gravity of the fluid.  In order to detect the tilt, we will use an accelerometer.  The IMU we selected has a 3-axis gyroscope and a 3-axis accelerometer.  We will be using the accelerometer to calculate the specific gravity of the liquid by detecting changes in the capsule’s submersion in the liquid.</a:t>
            </a:r>
          </a:p>
          <a:p>
            <a:r>
              <a:rPr lang="en-US"/>
              <a:t>The wireless transmission module we selected is a Bluetooth 5 Microcontroller from Silicon Labs that operates at 2.4 GHz.  It is difficult to say at this time how often our circuit will be able to transmit data back to the base station because we have not had the opportunity to do much power analysis however we carefully selected chips with low power consumption.  </a:t>
            </a:r>
          </a:p>
          <a:p>
            <a:r>
              <a:rPr lang="en-US"/>
              <a:t>Our capsule will be fully encapsulated and liquid proof.</a:t>
            </a:r>
          </a:p>
        </p:txBody>
      </p:sp>
      <p:sp>
        <p:nvSpPr>
          <p:cNvPr id="4" name="Slide Number Placeholder 3"/>
          <p:cNvSpPr>
            <a:spLocks noGrp="1"/>
          </p:cNvSpPr>
          <p:nvPr>
            <p:ph type="sldNum" sz="quarter" idx="5"/>
          </p:nvPr>
        </p:nvSpPr>
        <p:spPr/>
        <p:txBody>
          <a:bodyPr/>
          <a:lstStyle/>
          <a:p>
            <a:fld id="{C205C6F8-A890-4893-853C-2EF699BDB1F1}" type="slidenum">
              <a:rPr lang="en-US" smtClean="0"/>
              <a:t>3</a:t>
            </a:fld>
            <a:endParaRPr lang="en-US"/>
          </a:p>
        </p:txBody>
      </p:sp>
    </p:spTree>
    <p:extLst>
      <p:ext uri="{BB962C8B-B14F-4D97-AF65-F5344CB8AC3E}">
        <p14:creationId xmlns:p14="http://schemas.microsoft.com/office/powerpoint/2010/main" val="148364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dedicated to a system level overview of the battery less hydrometer:</a:t>
            </a:r>
          </a:p>
          <a:p>
            <a:r>
              <a:rPr lang="en-US"/>
              <a:t>The system starts with an external source of a 915 MHz radio frequency generator.  The wireless energy harvesting circuit then collects power from the 915 MHz signal and stores it in the capacitors.</a:t>
            </a:r>
          </a:p>
          <a:p>
            <a:r>
              <a:rPr lang="en-US"/>
              <a:t>The sensors then make their readings and communicate them to the microcontroller and when the capacitors have enough charge the data is transmitted over Bluetooth to the Raspberry Pi base station.  The base station will receive the signals from the capsule and provide a user interface in the form of a small web-server.</a:t>
            </a:r>
          </a:p>
        </p:txBody>
      </p:sp>
      <p:sp>
        <p:nvSpPr>
          <p:cNvPr id="4" name="Slide Number Placeholder 3"/>
          <p:cNvSpPr>
            <a:spLocks noGrp="1"/>
          </p:cNvSpPr>
          <p:nvPr>
            <p:ph type="sldNum" sz="quarter" idx="5"/>
          </p:nvPr>
        </p:nvSpPr>
        <p:spPr/>
        <p:txBody>
          <a:bodyPr/>
          <a:lstStyle/>
          <a:p>
            <a:fld id="{C205C6F8-A890-4893-853C-2EF699BDB1F1}" type="slidenum">
              <a:rPr lang="en-US" smtClean="0"/>
              <a:t>4</a:t>
            </a:fld>
            <a:endParaRPr lang="en-US"/>
          </a:p>
        </p:txBody>
      </p:sp>
    </p:spTree>
    <p:extLst>
      <p:ext uri="{BB962C8B-B14F-4D97-AF65-F5344CB8AC3E}">
        <p14:creationId xmlns:p14="http://schemas.microsoft.com/office/powerpoint/2010/main" val="242260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my name is Jensen Mayes and I'll be talking about the tilt mechanics of our hydrometer. tOne of the most important parts of our project is a properly working tilt hydrometry system. It seemed quite complicated at first but after learning some more about hydromechanics I learned that it works off of a relatively simple set of rules. Essentially the concept works by the fact that the Center of Gravity and Center of Bouyancy always want to be in the same vertical line to be in equilibrium. For this to happen the system will tilt in order to keep them in alignment. As the specific gravity increases, it causes the Center of Bouyancy to move downwards to the new geometric center as the system begins floating slightly higher in the water. Since the Center of Bouyance is offset from the center of mass this will create a torque on the system which will make it tilt in order to realign the Center of Bouyancy with the Center of Mass. This same relationship works in reverse with an increase in specific gravity causing an increase in tilt and vice versa. As you can see this system is simple and reliable which leads to it being an effective way to implement a hydrometer.   </a:t>
            </a:r>
          </a:p>
        </p:txBody>
      </p:sp>
      <p:sp>
        <p:nvSpPr>
          <p:cNvPr id="4" name="Slide Number Placeholder 3"/>
          <p:cNvSpPr>
            <a:spLocks noGrp="1"/>
          </p:cNvSpPr>
          <p:nvPr>
            <p:ph type="sldNum" sz="quarter" idx="5"/>
          </p:nvPr>
        </p:nvSpPr>
        <p:spPr/>
        <p:txBody>
          <a:bodyPr/>
          <a:lstStyle/>
          <a:p>
            <a:fld id="{C205C6F8-A890-4893-853C-2EF699BDB1F1}" type="slidenum">
              <a:rPr lang="en-US" smtClean="0"/>
              <a:t>5</a:t>
            </a:fld>
            <a:endParaRPr lang="en-US"/>
          </a:p>
        </p:txBody>
      </p:sp>
    </p:spTree>
    <p:extLst>
      <p:ext uri="{BB962C8B-B14F-4D97-AF65-F5344CB8AC3E}">
        <p14:creationId xmlns:p14="http://schemas.microsoft.com/office/powerpoint/2010/main" val="90159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Going a step past the concept of the tilt mechanism I was able to find a book on offshore hydromechanics from Delft University that talked about static floating stability as well as some online forums where I was able to solve for the equation shown above as a representation of the tilt action based off of the given variables. In operation only one variable of this equation will change which is the specific gravity of the liquid, the rest will act as constants leading to a change in the angle of tilt. Also, by looking at this equation we know that the relationship will be nonlinear at least for large windows of operation.  I will need to do more testing to find out if our window of operation is small enough to treat the system as linear which may simplify the calculations for the system or if we will need to account for the nonlinearity in our static calculations. Additionally, by solving this equation for rho we can use the tilt that is measured to find the specific gravity which is likely the way in which we will calculate the specific gravity of the liquid in our actual implementation.   </a:t>
            </a:r>
          </a:p>
        </p:txBody>
      </p:sp>
      <p:sp>
        <p:nvSpPr>
          <p:cNvPr id="4" name="Slide Number Placeholder 3"/>
          <p:cNvSpPr>
            <a:spLocks noGrp="1"/>
          </p:cNvSpPr>
          <p:nvPr>
            <p:ph type="sldNum" sz="quarter" idx="5"/>
          </p:nvPr>
        </p:nvSpPr>
        <p:spPr/>
        <p:txBody>
          <a:bodyPr/>
          <a:lstStyle/>
          <a:p>
            <a:fld id="{C205C6F8-A890-4893-853C-2EF699BDB1F1}" type="slidenum">
              <a:rPr lang="en-US" smtClean="0"/>
              <a:t>6</a:t>
            </a:fld>
            <a:endParaRPr lang="en-US"/>
          </a:p>
        </p:txBody>
      </p:sp>
    </p:spTree>
    <p:extLst>
      <p:ext uri="{BB962C8B-B14F-4D97-AF65-F5344CB8AC3E}">
        <p14:creationId xmlns:p14="http://schemas.microsoft.com/office/powerpoint/2010/main" val="69842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my name is Chris McGrory, and I will be talking about the mechanical encapsulation of the </a:t>
            </a:r>
            <a:r>
              <a:rPr lang="en-US" err="1"/>
              <a:t>batteryless</a:t>
            </a:r>
            <a:r>
              <a:rPr lang="en-US"/>
              <a:t> hydrometer.  </a:t>
            </a:r>
          </a:p>
          <a:p>
            <a:endParaRPr lang="en-US"/>
          </a:p>
          <a:p>
            <a:r>
              <a:rPr lang="en-US"/>
              <a:t>To ensure that our encapsulation prototype would represent the physics of a tilt hydrometer we first had to create a proper testing environment.</a:t>
            </a:r>
          </a:p>
          <a:p>
            <a:endParaRPr lang="en-US"/>
          </a:p>
          <a:p>
            <a:r>
              <a:rPr lang="en-US"/>
              <a:t>In this environment we constructed a tilt mechanism out of household materials that proportional aligns with the physical elements of our encapsulation prototype.</a:t>
            </a:r>
          </a:p>
          <a:p>
            <a:endParaRPr lang="en-US"/>
          </a:p>
          <a:p>
            <a:r>
              <a:rPr lang="en-US"/>
              <a:t>We then set the tilt mechanism a float within a Tupperware container filled with 10 cups of tap water and recorded the baseline tilt. </a:t>
            </a:r>
          </a:p>
          <a:p>
            <a:endParaRPr lang="en-US"/>
          </a:p>
          <a:p>
            <a:r>
              <a:rPr lang="en-US"/>
              <a:t>Next, we added ¼  cup of sugar until we reached 5 cups (½ the volume of the baseline water). </a:t>
            </a:r>
          </a:p>
          <a:p>
            <a:endParaRPr lang="en-US"/>
          </a:p>
          <a:p>
            <a:r>
              <a:rPr lang="en-US"/>
              <a:t>Each time we added a ¼ cup of sugar the degree of tilt was recorded.</a:t>
            </a:r>
          </a:p>
        </p:txBody>
      </p:sp>
      <p:sp>
        <p:nvSpPr>
          <p:cNvPr id="4" name="Slide Number Placeholder 3"/>
          <p:cNvSpPr>
            <a:spLocks noGrp="1"/>
          </p:cNvSpPr>
          <p:nvPr>
            <p:ph type="sldNum" sz="quarter" idx="5"/>
          </p:nvPr>
        </p:nvSpPr>
        <p:spPr/>
        <p:txBody>
          <a:bodyPr/>
          <a:lstStyle/>
          <a:p>
            <a:fld id="{C205C6F8-A890-4893-853C-2EF699BDB1F1}" type="slidenum">
              <a:rPr lang="en-US" smtClean="0"/>
              <a:t>7</a:t>
            </a:fld>
            <a:endParaRPr lang="en-US"/>
          </a:p>
        </p:txBody>
      </p:sp>
    </p:spTree>
    <p:extLst>
      <p:ext uri="{BB962C8B-B14F-4D97-AF65-F5344CB8AC3E}">
        <p14:creationId xmlns:p14="http://schemas.microsoft.com/office/powerpoint/2010/main" val="50917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experiment we found that there was a linear relationship between the degree of tilt and specific gravity of a fluid. </a:t>
            </a:r>
          </a:p>
          <a:p>
            <a:endParaRPr lang="en-US"/>
          </a:p>
          <a:p>
            <a:r>
              <a:rPr lang="en-US"/>
              <a:t>As we increased the specific gravity of water by adding sugar to the system the tilt mechanism displayed a greater degree of tilt. </a:t>
            </a:r>
          </a:p>
          <a:p>
            <a:endParaRPr lang="en-US"/>
          </a:p>
          <a:p>
            <a:r>
              <a:rPr lang="en-US"/>
              <a:t>Another relationship that we discovered was the effects of the counterweight on the degree of tilt. </a:t>
            </a:r>
          </a:p>
          <a:p>
            <a:endParaRPr lang="en-US"/>
          </a:p>
          <a:p>
            <a:r>
              <a:rPr lang="en-US"/>
              <a:t>As we increased the counterweight the increment of tilt decreased.</a:t>
            </a:r>
          </a:p>
          <a:p>
            <a:endParaRPr lang="en-US"/>
          </a:p>
          <a:p>
            <a:r>
              <a:rPr lang="en-US"/>
              <a:t>Overall, this experiment proved that our prototype would provide us with a linear relationship between specific gravity and axis degree tilt. It also gave us greater insight to what design flexibilities we have as we continue prototyping. </a:t>
            </a:r>
          </a:p>
        </p:txBody>
      </p:sp>
      <p:sp>
        <p:nvSpPr>
          <p:cNvPr id="4" name="Slide Number Placeholder 3"/>
          <p:cNvSpPr>
            <a:spLocks noGrp="1"/>
          </p:cNvSpPr>
          <p:nvPr>
            <p:ph type="sldNum" sz="quarter" idx="5"/>
          </p:nvPr>
        </p:nvSpPr>
        <p:spPr/>
        <p:txBody>
          <a:bodyPr/>
          <a:lstStyle/>
          <a:p>
            <a:fld id="{C205C6F8-A890-4893-853C-2EF699BDB1F1}" type="slidenum">
              <a:rPr lang="en-US" smtClean="0"/>
              <a:t>8</a:t>
            </a:fld>
            <a:endParaRPr lang="en-US"/>
          </a:p>
        </p:txBody>
      </p:sp>
    </p:spTree>
    <p:extLst>
      <p:ext uri="{BB962C8B-B14F-4D97-AF65-F5344CB8AC3E}">
        <p14:creationId xmlns:p14="http://schemas.microsoft.com/office/powerpoint/2010/main" val="313109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encapsulation is divided into two threaded pieces.</a:t>
            </a:r>
          </a:p>
          <a:p>
            <a:endParaRPr lang="en-US"/>
          </a:p>
          <a:p>
            <a:r>
              <a:rPr lang="en-US"/>
              <a:t>This two-piece design allows the device internals to be accessible during prototyping.</a:t>
            </a:r>
          </a:p>
          <a:p>
            <a:endParaRPr lang="en-US"/>
          </a:p>
          <a:p>
            <a:r>
              <a:rPr lang="en-US"/>
              <a:t>The top half should be roughly 2/3 the overall length of the encapsulation.</a:t>
            </a:r>
          </a:p>
          <a:p>
            <a:endParaRPr lang="en-US"/>
          </a:p>
          <a:p>
            <a:r>
              <a:rPr lang="en-US"/>
              <a:t>The bottom half is fitted with an appropriate amount of filled weight so that the encapsulation will partially submerge itself into the fluid. The volume of this component has not been determined but we can adjust it so that it does not interfere with our degree of tilt and appropriate buoyancy.</a:t>
            </a:r>
          </a:p>
          <a:p>
            <a:endParaRPr lang="en-US"/>
          </a:p>
          <a:p>
            <a:r>
              <a:rPr lang="en-US"/>
              <a:t>Each Piece will be modeled in SolidWorks and 3D printed.</a:t>
            </a:r>
          </a:p>
          <a:p>
            <a:endParaRPr lang="en-US"/>
          </a:p>
          <a:p>
            <a:r>
              <a:rPr lang="en-US"/>
              <a:t>Once prototyping is complete the encapsulation will be completely sealed using a temperature resistant epoxy.</a:t>
            </a:r>
          </a:p>
        </p:txBody>
      </p:sp>
      <p:sp>
        <p:nvSpPr>
          <p:cNvPr id="4" name="Slide Number Placeholder 3"/>
          <p:cNvSpPr>
            <a:spLocks noGrp="1"/>
          </p:cNvSpPr>
          <p:nvPr>
            <p:ph type="sldNum" sz="quarter" idx="5"/>
          </p:nvPr>
        </p:nvSpPr>
        <p:spPr/>
        <p:txBody>
          <a:bodyPr/>
          <a:lstStyle/>
          <a:p>
            <a:fld id="{C205C6F8-A890-4893-853C-2EF699BDB1F1}" type="slidenum">
              <a:rPr lang="en-US" smtClean="0"/>
              <a:t>9</a:t>
            </a:fld>
            <a:endParaRPr lang="en-US"/>
          </a:p>
        </p:txBody>
      </p:sp>
    </p:spTree>
    <p:extLst>
      <p:ext uri="{BB962C8B-B14F-4D97-AF65-F5344CB8AC3E}">
        <p14:creationId xmlns:p14="http://schemas.microsoft.com/office/powerpoint/2010/main" val="1595939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Hello, my name is Tilden Chen and I’ll be talking about determining hydrometer orientation and communicating this information to the base station. To start, the inertial measurement unit on the </a:t>
                </a:r>
                <a:r>
                  <a:rPr lang="en-US" err="1"/>
                  <a:t>Thunderboard</a:t>
                </a:r>
                <a:r>
                  <a:rPr lang="en-US"/>
                  <a:t> Sense 2 is a 6-axis sensor consisting of a 3-axis gyroscope and 3-axis accelerometer. This is illustrated in the top right image, the accelerometer in red and the gyroscope in blue. We are only interested in accelerometer’s output, which outputs a unit vector in cartesian coordinates representing the forces in three directions acting on the sensor. I’ve added a screenshot from the </a:t>
                </a:r>
                <a:r>
                  <a:rPr lang="en-US" err="1"/>
                  <a:t>Thunderboard</a:t>
                </a:r>
                <a:r>
                  <a:rPr lang="en-US"/>
                  <a:t> app to better illustrate this, look at the picture captioned “Motion”, in the bottom left, and the “x”, “y”, and “z” outputs under “Acceleration”. </a:t>
                </a:r>
              </a:p>
              <a:p>
                <a:endParaRPr lang="en-US"/>
              </a:p>
              <a:p>
                <a:r>
                  <a:rPr lang="en-US"/>
                  <a:t>The logic that needs to be implemented here is pretty simple. Because the hydrometer’s tilt is linearly proportional to the specific gravity of the liquid it is in, we are interested in the angle between our hydrometer and the gravity vector. We can find this angle by converting the cartesian vector into spherical coordinates and then the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a:t> value will be the angle between our hydrometer and the gravity vector. </a:t>
                </a:r>
              </a:p>
              <a:p>
                <a:endParaRPr lang="en-US"/>
              </a:p>
              <a:p>
                <a:r>
                  <a:rPr lang="en-US"/>
                  <a:t>From here, we can calibrate the specific gravity output by plotting the angle at different specific gravities and then create a linear function from this. If for whatever reason the relationship between the tilt and specific gravity is NOT proportional, we can just plot the angles and specific gravities in Excel and using that to generate a best-fit polynomial equation.</a:t>
                </a:r>
              </a:p>
              <a:p>
                <a:endParaRPr lang="en-US"/>
              </a:p>
              <a:p>
                <a:r>
                  <a:rPr lang="en-US"/>
                  <a:t>The only problem I see right now is that the calculations would be wonky if they were done during motion, such as when the hydrometer is changing orientation. In the original context of the hydrometer operating in a closed environment where the specific gravity change is very gradual, I don’t think this will be an issue, but I add some type of debouncing logic to alleviate this.</a:t>
                </a:r>
              </a:p>
            </p:txBody>
          </p:sp>
        </mc:Choice>
        <mc:Fallback xmlns="">
          <p:sp>
            <p:nvSpPr>
              <p:cNvPr id="3" name="Notes Placeholder 2"/>
              <p:cNvSpPr>
                <a:spLocks noGrp="1"/>
              </p:cNvSpPr>
              <p:nvPr>
                <p:ph type="body" idx="1"/>
              </p:nvPr>
            </p:nvSpPr>
            <p:spPr/>
            <p:txBody>
              <a:bodyPr/>
              <a:lstStyle/>
              <a:p>
                <a:r>
                  <a:rPr lang="en-US"/>
                  <a:t>Hello, my name is Tilden Chen and I’ll be talking about determining hydrometer orientation and communicating this information to the base station. To start, the inertial measurement unit on the </a:t>
                </a:r>
                <a:r>
                  <a:rPr lang="en-US" err="1"/>
                  <a:t>Thunderboard</a:t>
                </a:r>
                <a:r>
                  <a:rPr lang="en-US"/>
                  <a:t> Sense 2 is a 6-axis sensor consisting of a 3-axis gyroscope and 3-axis accelerometer. This is illustrated in the top right image, the accelerometer in red and the gyroscope in blue. We are only interested in accelerometer’s output, which outputs a unit vector in cartesian coordinates representing the forces in three directions acting on the sensor. I’ve added a screenshot from the </a:t>
                </a:r>
                <a:r>
                  <a:rPr lang="en-US" err="1"/>
                  <a:t>Thunderboard</a:t>
                </a:r>
                <a:r>
                  <a:rPr lang="en-US"/>
                  <a:t> app to better illustrate this, look at the picture captioned “Motion”, in the bottom left, and the “x”, “y”, and “z” outputs under “Acceleration”. </a:t>
                </a:r>
              </a:p>
              <a:p>
                <a:endParaRPr lang="en-US"/>
              </a:p>
              <a:p>
                <a:r>
                  <a:rPr lang="en-US"/>
                  <a:t>The logic that needs to be implemented here is pretty simple. Because the hydrometer’s tilt is linearly proportional to the specific gravity of the liquid it is in, we are interested in the angle between our hydrometer and the gravity vector. We can find this angle by converting the cartesian vector into spherical coordinates and then the </a:t>
                </a:r>
                <a:r>
                  <a:rPr lang="en-US" i="0">
                    <a:latin typeface="Cambria Math" panose="02040503050406030204" pitchFamily="18" charset="0"/>
                    <a:ea typeface="Cambria Math" panose="02040503050406030204" pitchFamily="18" charset="0"/>
                  </a:rPr>
                  <a:t>𝜃</a:t>
                </a:r>
                <a:r>
                  <a:rPr lang="en-US"/>
                  <a:t> value will be the angle between our hydrometer and the gravity vector. </a:t>
                </a:r>
              </a:p>
              <a:p>
                <a:endParaRPr lang="en-US"/>
              </a:p>
              <a:p>
                <a:r>
                  <a:rPr lang="en-US"/>
                  <a:t>From here, we can calibrate the specific gravity output by plotting the angle at different specific gravities and then create a linear function from this. If for whatever reason the relationship between the tilt and specific gravity is NOT proportional, we can just plot the angles and specific gravities in Excel and using that to generate a best-fit polynomial equation.</a:t>
                </a:r>
              </a:p>
              <a:p>
                <a:endParaRPr lang="en-US"/>
              </a:p>
              <a:p>
                <a:r>
                  <a:rPr lang="en-US"/>
                  <a:t>The only problem I see right now is that the calculations would be wonky if they were done during motion, such as when the hydrometer is changing orientation. In the original context of the hydrometer operating in a closed environment where the specific gravity change is very gradual, I don’t think this will be an issue, but I add some type of debouncing logic to alleviate this.</a:t>
                </a:r>
              </a:p>
            </p:txBody>
          </p:sp>
        </mc:Fallback>
      </mc:AlternateContent>
      <p:sp>
        <p:nvSpPr>
          <p:cNvPr id="4" name="Slide Number Placeholder 3"/>
          <p:cNvSpPr>
            <a:spLocks noGrp="1"/>
          </p:cNvSpPr>
          <p:nvPr>
            <p:ph type="sldNum" sz="quarter" idx="5"/>
          </p:nvPr>
        </p:nvSpPr>
        <p:spPr/>
        <p:txBody>
          <a:bodyPr/>
          <a:lstStyle/>
          <a:p>
            <a:fld id="{C205C6F8-A890-4893-853C-2EF699BDB1F1}" type="slidenum">
              <a:rPr lang="en-US" smtClean="0"/>
              <a:t>10</a:t>
            </a:fld>
            <a:endParaRPr lang="en-US"/>
          </a:p>
        </p:txBody>
      </p:sp>
    </p:spTree>
    <p:extLst>
      <p:ext uri="{BB962C8B-B14F-4D97-AF65-F5344CB8AC3E}">
        <p14:creationId xmlns:p14="http://schemas.microsoft.com/office/powerpoint/2010/main" val="1855804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4/26/2020</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25118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3153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4/26/2020</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1959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68383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4/26/2020</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1085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4/26/2020</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679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4/26/2020</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249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4/26/2020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82889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4/26/2020</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6876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769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4/26/2020</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56404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4/26/2020</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19105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4a"/><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13.png"/><Relationship Id="rId3" Type="http://schemas.openxmlformats.org/officeDocument/2006/relationships/slideLayout" Target="../slideLayouts/slideLayout2.xml"/><Relationship Id="rId21" Type="http://schemas.openxmlformats.org/officeDocument/2006/relationships/image" Target="../media/image1.png"/><Relationship Id="rId7" Type="http://schemas.openxmlformats.org/officeDocument/2006/relationships/customXml" Target="../ink/ink1.xml"/><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audio" Target="../media/media4.m4a"/><Relationship Id="rId16" Type="http://schemas.openxmlformats.org/officeDocument/2006/relationships/customXml" Target="../ink/ink3.xml"/><Relationship Id="rId20" Type="http://schemas.openxmlformats.org/officeDocument/2006/relationships/image" Target="../media/image14.png"/><Relationship Id="rId1" Type="http://schemas.microsoft.com/office/2007/relationships/media" Target="../media/media4.m4a"/><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customXml" Target="../ink/ink2.xml"/><Relationship Id="rId19" Type="http://schemas.openxmlformats.org/officeDocument/2006/relationships/customXml" Target="../ink/ink4.xml"/><Relationship Id="rId4" Type="http://schemas.openxmlformats.org/officeDocument/2006/relationships/notesSlide" Target="../notesSlides/notesSlide3.xml"/><Relationship Id="rId9" Type="http://schemas.openxmlformats.org/officeDocument/2006/relationships/image" Target="../media/image6.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err="1">
                <a:cs typeface="Calibri Light"/>
              </a:rPr>
              <a:t>Batteryless</a:t>
            </a:r>
            <a:r>
              <a:rPr lang="en-US">
                <a:cs typeface="Calibri Light"/>
              </a:rPr>
              <a:t> Hydrometer</a:t>
            </a:r>
            <a:endParaRPr lang="en-US"/>
          </a:p>
        </p:txBody>
      </p:sp>
      <p:sp>
        <p:nvSpPr>
          <p:cNvPr id="3" name="Subtitle 2"/>
          <p:cNvSpPr>
            <a:spLocks noGrp="1"/>
          </p:cNvSpPr>
          <p:nvPr>
            <p:ph type="subTitle" idx="1"/>
          </p:nvPr>
        </p:nvSpPr>
        <p:spPr/>
        <p:txBody>
          <a:bodyPr vert="horz" lIns="91440" tIns="0" rIns="91440" bIns="45720" rtlCol="0" anchor="t">
            <a:normAutofit/>
          </a:bodyPr>
          <a:lstStyle/>
          <a:p>
            <a:r>
              <a:rPr lang="en-US"/>
              <a:t>Final Project Review</a:t>
            </a:r>
          </a:p>
        </p:txBody>
      </p:sp>
      <p:sp>
        <p:nvSpPr>
          <p:cNvPr id="4" name="TextBox 1">
            <a:extLst>
              <a:ext uri="{FF2B5EF4-FFF2-40B4-BE49-F238E27FC236}">
                <a16:creationId xmlns:a16="http://schemas.microsoft.com/office/drawing/2014/main" id="{77F57D1D-2958-4BEB-A84C-A43F3B8B363A}"/>
              </a:ext>
            </a:extLst>
          </p:cNvPr>
          <p:cNvSpPr txBox="1"/>
          <p:nvPr/>
        </p:nvSpPr>
        <p:spPr>
          <a:xfrm>
            <a:off x="2660650" y="5708650"/>
            <a:ext cx="6799262" cy="8669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000"/>
              </a:spcBef>
            </a:pPr>
            <a:r>
              <a:rPr lang="en-US" sz="1400" b="1">
                <a:ea typeface="+mn-lt"/>
                <a:cs typeface="+mn-lt"/>
              </a:rPr>
              <a:t>Group Members: </a:t>
            </a:r>
            <a:r>
              <a:rPr lang="en-US" sz="1400">
                <a:ea typeface="+mn-lt"/>
                <a:cs typeface="+mn-lt"/>
              </a:rPr>
              <a:t>Tilden Chen, Josh Hall, Jensen Mayes, Chris McGrory, Griffin Orr, Chris Pedersen</a:t>
            </a:r>
          </a:p>
          <a:p>
            <a:pPr algn="ctr">
              <a:spcBef>
                <a:spcPts val="1000"/>
              </a:spcBef>
            </a:pPr>
            <a:r>
              <a:rPr lang="en-US" sz="1400" b="1">
                <a:ea typeface="+mn-lt"/>
                <a:cs typeface="+mn-lt"/>
              </a:rPr>
              <a:t>Client: </a:t>
            </a:r>
            <a:r>
              <a:rPr lang="en-US" sz="1400">
                <a:ea typeface="+mn-lt"/>
                <a:cs typeface="+mn-lt"/>
              </a:rPr>
              <a:t>Henry Duwe </a:t>
            </a:r>
            <a:endParaRPr lang="en-US" sz="1400"/>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2E8C25-B196-42F5-8D1F-54F9453FD13B}"/>
              </a:ext>
            </a:extLst>
          </p:cNvPr>
          <p:cNvPicPr>
            <a:picLocks noChangeAspect="1"/>
          </p:cNvPicPr>
          <p:nvPr/>
        </p:nvPicPr>
        <p:blipFill rotWithShape="1">
          <a:blip r:embed="rId5"/>
          <a:srcRect r="-1" b="9208"/>
          <a:stretch/>
        </p:blipFill>
        <p:spPr>
          <a:xfrm>
            <a:off x="6414257" y="629155"/>
            <a:ext cx="2566432" cy="2330092"/>
          </a:xfrm>
          <a:prstGeom prst="rect">
            <a:avLst/>
          </a:prstGeom>
          <a:ln w="9525">
            <a:noFill/>
          </a:ln>
        </p:spPr>
      </p:pic>
      <p:pic>
        <p:nvPicPr>
          <p:cNvPr id="4" name="Picture 3">
            <a:extLst>
              <a:ext uri="{FF2B5EF4-FFF2-40B4-BE49-F238E27FC236}">
                <a16:creationId xmlns:a16="http://schemas.microsoft.com/office/drawing/2014/main" id="{337DA9E8-AE6B-4248-8B2D-2FC3923FFD31}"/>
              </a:ext>
            </a:extLst>
          </p:cNvPr>
          <p:cNvPicPr>
            <a:picLocks noChangeAspect="1"/>
          </p:cNvPicPr>
          <p:nvPr/>
        </p:nvPicPr>
        <p:blipFill rotWithShape="1">
          <a:blip r:embed="rId6"/>
          <a:srcRect t="2503" r="-6" b="-6"/>
          <a:stretch/>
        </p:blipFill>
        <p:spPr>
          <a:xfrm>
            <a:off x="9299162" y="628309"/>
            <a:ext cx="2571538" cy="2334724"/>
          </a:xfrm>
          <a:prstGeom prst="rect">
            <a:avLst/>
          </a:prstGeom>
          <a:ln w="9525">
            <a:noFill/>
          </a:ln>
        </p:spPr>
      </p:pic>
      <p:sp>
        <p:nvSpPr>
          <p:cNvPr id="2" name="Title 1">
            <a:extLst>
              <a:ext uri="{FF2B5EF4-FFF2-40B4-BE49-F238E27FC236}">
                <a16:creationId xmlns:a16="http://schemas.microsoft.com/office/drawing/2014/main" id="{FF82F690-B508-41FE-ACC4-337C83A8AD74}"/>
              </a:ext>
            </a:extLst>
          </p:cNvPr>
          <p:cNvSpPr>
            <a:spLocks noGrp="1"/>
          </p:cNvSpPr>
          <p:nvPr>
            <p:ph type="title"/>
          </p:nvPr>
        </p:nvSpPr>
        <p:spPr>
          <a:xfrm>
            <a:off x="424681" y="2162615"/>
            <a:ext cx="4318879" cy="1072378"/>
          </a:xfrm>
        </p:spPr>
        <p:txBody>
          <a:bodyPr anchor="ctr">
            <a:normAutofit/>
          </a:bodyPr>
          <a:lstStyle/>
          <a:p>
            <a:r>
              <a:rPr lang="en-US" sz="3200"/>
              <a:t>Orientation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A8056B-0E35-4E1A-896D-B5690615F427}"/>
                  </a:ext>
                </a:extLst>
              </p:cNvPr>
              <p:cNvSpPr>
                <a:spLocks noGrp="1"/>
              </p:cNvSpPr>
              <p:nvPr>
                <p:ph idx="1"/>
              </p:nvPr>
            </p:nvSpPr>
            <p:spPr>
              <a:xfrm>
                <a:off x="873102" y="2789239"/>
                <a:ext cx="3633735" cy="2683606"/>
              </a:xfrm>
            </p:spPr>
            <p:txBody>
              <a:bodyPr>
                <a:normAutofit/>
              </a:bodyPr>
              <a:lstStyle/>
              <a:p>
                <a:pPr>
                  <a:buClr>
                    <a:schemeClr val="bg1"/>
                  </a:buClr>
                </a:pPr>
                <a:r>
                  <a:rPr lang="en-US" sz="1400">
                    <a:solidFill>
                      <a:srgbClr val="FFFFFE"/>
                    </a:solidFill>
                  </a:rPr>
                  <a:t>Calculations done on board</a:t>
                </a:r>
              </a:p>
              <a:p>
                <a:pPr>
                  <a:buClr>
                    <a:schemeClr val="bg1"/>
                  </a:buClr>
                </a:pPr>
                <a:r>
                  <a:rPr lang="en-US" sz="1400">
                    <a:solidFill>
                      <a:srgbClr val="FFFFFE"/>
                    </a:solidFill>
                  </a:rPr>
                  <a:t>Accelerometer outputs cartesian vectors</a:t>
                </a:r>
              </a:p>
              <a:p>
                <a:pPr>
                  <a:buClr>
                    <a:schemeClr val="bg1"/>
                  </a:buClr>
                </a:pPr>
                <a:r>
                  <a:rPr lang="en-US" sz="1400">
                    <a:solidFill>
                      <a:srgbClr val="FFFFFE"/>
                    </a:solidFill>
                  </a:rPr>
                  <a:t>Convert to spherical</a:t>
                </a:r>
              </a:p>
              <a:p>
                <a:pPr>
                  <a:buClr>
                    <a:schemeClr val="bg1"/>
                  </a:buClr>
                </a:pPr>
                <a14:m>
                  <m:oMath xmlns:m="http://schemas.openxmlformats.org/officeDocument/2006/math">
                    <m:r>
                      <a:rPr lang="en-US" sz="1400" i="1" smtClean="0">
                        <a:solidFill>
                          <a:srgbClr val="FFFFFE"/>
                        </a:solidFill>
                        <a:latin typeface="Cambria Math" panose="02040503050406030204" pitchFamily="18" charset="0"/>
                        <a:ea typeface="Cambria Math" panose="02040503050406030204" pitchFamily="18" charset="0"/>
                      </a:rPr>
                      <m:t>𝜃</m:t>
                    </m:r>
                  </m:oMath>
                </a14:m>
                <a:r>
                  <a:rPr lang="en-US" sz="1400">
                    <a:solidFill>
                      <a:srgbClr val="FFFFFE"/>
                    </a:solidFill>
                  </a:rPr>
                  <a:t> is the angle relative to gravity vector</a:t>
                </a:r>
              </a:p>
              <a:p>
                <a:endParaRPr lang="en-US" sz="1600">
                  <a:solidFill>
                    <a:srgbClr val="FFFFFE"/>
                  </a:solidFill>
                </a:endParaRPr>
              </a:p>
            </p:txBody>
          </p:sp>
        </mc:Choice>
        <mc:Fallback xmlns="">
          <p:sp>
            <p:nvSpPr>
              <p:cNvPr id="3" name="Content Placeholder 2">
                <a:extLst>
                  <a:ext uri="{FF2B5EF4-FFF2-40B4-BE49-F238E27FC236}">
                    <a16:creationId xmlns:a16="http://schemas.microsoft.com/office/drawing/2014/main" id="{C6A8056B-0E35-4E1A-896D-B5690615F427}"/>
                  </a:ext>
                </a:extLst>
              </p:cNvPr>
              <p:cNvSpPr>
                <a:spLocks noGrp="1" noRot="1" noChangeAspect="1" noMove="1" noResize="1" noEditPoints="1" noAdjustHandles="1" noChangeArrowheads="1" noChangeShapeType="1" noTextEdit="1"/>
              </p:cNvSpPr>
              <p:nvPr>
                <p:ph idx="1"/>
              </p:nvPr>
            </p:nvSpPr>
            <p:spPr>
              <a:xfrm>
                <a:off x="873102" y="2789239"/>
                <a:ext cx="3633735" cy="2683606"/>
              </a:xfrm>
              <a:blipFill>
                <a:blip r:embed="rId7"/>
                <a:stretch>
                  <a:fillRect l="-503"/>
                </a:stretch>
              </a:blipFill>
            </p:spPr>
            <p:txBody>
              <a:bodyPr/>
              <a:lstStyle/>
              <a:p>
                <a:r>
                  <a:rPr lang="en-US">
                    <a:noFill/>
                  </a:rPr>
                  <a:t> </a:t>
                </a:r>
              </a:p>
            </p:txBody>
          </p:sp>
        </mc:Fallback>
      </mc:AlternateContent>
      <p:pic>
        <p:nvPicPr>
          <p:cNvPr id="2050" name="Picture 2">
            <a:extLst>
              <a:ext uri="{FF2B5EF4-FFF2-40B4-BE49-F238E27FC236}">
                <a16:creationId xmlns:a16="http://schemas.microsoft.com/office/drawing/2014/main" id="{59DCA923-1E05-4689-86B0-27C3AB3B15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921683" y="3016433"/>
            <a:ext cx="1919288" cy="3570770"/>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72FA06-3041-40EC-8E1F-FFE9DB9B709C}"/>
              </a:ext>
            </a:extLst>
          </p:cNvPr>
          <p:cNvPicPr>
            <a:picLocks noChangeAspect="1"/>
          </p:cNvPicPr>
          <p:nvPr/>
        </p:nvPicPr>
        <p:blipFill rotWithShape="1">
          <a:blip r:embed="rId9"/>
          <a:srcRect r="-2" b="1387"/>
          <a:stretch/>
        </p:blipFill>
        <p:spPr>
          <a:xfrm>
            <a:off x="9296195" y="3894920"/>
            <a:ext cx="2575766" cy="2338579"/>
          </a:xfrm>
          <a:prstGeom prst="rect">
            <a:avLst/>
          </a:prstGeom>
          <a:ln w="9525">
            <a:noFill/>
          </a:ln>
        </p:spPr>
      </p:pic>
      <p:pic>
        <p:nvPicPr>
          <p:cNvPr id="5" name="FP1">
            <a:hlinkClick r:id="" action="ppaction://media"/>
            <a:extLst>
              <a:ext uri="{FF2B5EF4-FFF2-40B4-BE49-F238E27FC236}">
                <a16:creationId xmlns:a16="http://schemas.microsoft.com/office/drawing/2014/main" id="{FB36FF21-ECA2-47D8-89B7-C5E7AF082E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55817" y="5924891"/>
            <a:ext cx="609600" cy="609600"/>
          </a:xfrm>
          <a:prstGeom prst="rect">
            <a:avLst/>
          </a:prstGeom>
        </p:spPr>
      </p:pic>
    </p:spTree>
    <p:extLst>
      <p:ext uri="{BB962C8B-B14F-4D97-AF65-F5344CB8AC3E}">
        <p14:creationId xmlns:p14="http://schemas.microsoft.com/office/powerpoint/2010/main" val="177818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39F0-1DE2-42D4-8449-05633D6DD28C}"/>
              </a:ext>
            </a:extLst>
          </p:cNvPr>
          <p:cNvSpPr>
            <a:spLocks noGrp="1"/>
          </p:cNvSpPr>
          <p:nvPr>
            <p:ph type="title"/>
          </p:nvPr>
        </p:nvSpPr>
        <p:spPr/>
        <p:txBody>
          <a:bodyPr>
            <a:normAutofit/>
          </a:bodyPr>
          <a:lstStyle/>
          <a:p>
            <a:r>
              <a:rPr lang="en-US">
                <a:solidFill>
                  <a:schemeClr val="tx1"/>
                </a:solidFill>
                <a:cs typeface="Calibri Light"/>
              </a:rPr>
              <a:t>Orientation communication</a:t>
            </a:r>
          </a:p>
        </p:txBody>
      </p:sp>
      <p:pic>
        <p:nvPicPr>
          <p:cNvPr id="1026" name="Picture 2" descr="Determining the Proximity to an iBeacon Device | Apple Developer ...">
            <a:extLst>
              <a:ext uri="{FF2B5EF4-FFF2-40B4-BE49-F238E27FC236}">
                <a16:creationId xmlns:a16="http://schemas.microsoft.com/office/drawing/2014/main" id="{114CB95C-F7AE-415F-9152-240B7F64AE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58" r="8351"/>
          <a:stretch/>
        </p:blipFill>
        <p:spPr bwMode="auto">
          <a:xfrm>
            <a:off x="4691300" y="1857556"/>
            <a:ext cx="4742149" cy="413495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a:extLst>
              <a:ext uri="{FF2B5EF4-FFF2-40B4-BE49-F238E27FC236}">
                <a16:creationId xmlns:a16="http://schemas.microsoft.com/office/drawing/2014/main" id="{3CA7FAE9-27FD-4B96-B6CE-4B13BCAD943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91300" y="373117"/>
            <a:ext cx="7149559" cy="1215425"/>
          </a:xfrm>
          <a:prstGeom prst="rect">
            <a:avLst/>
          </a:prstGeom>
          <a:noFill/>
          <a:extLst>
            <a:ext uri="{909E8E84-426E-40DD-AFC4-6F175D3DCCD1}">
              <a14:hiddenFill xmlns:a14="http://schemas.microsoft.com/office/drawing/2010/main">
                <a:solidFill>
                  <a:srgbClr val="FFFFFF"/>
                </a:solidFill>
              </a14:hiddenFill>
            </a:ext>
          </a:extLst>
        </p:spPr>
      </p:pic>
      <p:pic>
        <p:nvPicPr>
          <p:cNvPr id="3" name="FP2">
            <a:hlinkClick r:id="" action="ppaction://media"/>
            <a:extLst>
              <a:ext uri="{FF2B5EF4-FFF2-40B4-BE49-F238E27FC236}">
                <a16:creationId xmlns:a16="http://schemas.microsoft.com/office/drawing/2014/main" id="{76155635-1496-4933-86A1-86C4EE7167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1259" y="5875283"/>
            <a:ext cx="609600" cy="609600"/>
          </a:xfrm>
          <a:prstGeom prst="rect">
            <a:avLst/>
          </a:prstGeom>
        </p:spPr>
      </p:pic>
    </p:spTree>
    <p:extLst>
      <p:ext uri="{BB962C8B-B14F-4D97-AF65-F5344CB8AC3E}">
        <p14:creationId xmlns:p14="http://schemas.microsoft.com/office/powerpoint/2010/main" val="3871565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A422-361A-46AD-8A32-248655234037}"/>
              </a:ext>
            </a:extLst>
          </p:cNvPr>
          <p:cNvSpPr>
            <a:spLocks noGrp="1"/>
          </p:cNvSpPr>
          <p:nvPr>
            <p:ph type="title"/>
          </p:nvPr>
        </p:nvSpPr>
        <p:spPr/>
        <p:txBody>
          <a:bodyPr/>
          <a:lstStyle/>
          <a:p>
            <a:r>
              <a:rPr lang="en-US">
                <a:cs typeface="Calibri Light"/>
              </a:rPr>
              <a:t>Software Overview</a:t>
            </a:r>
          </a:p>
        </p:txBody>
      </p:sp>
      <p:sp>
        <p:nvSpPr>
          <p:cNvPr id="3" name="Content Placeholder 2">
            <a:extLst>
              <a:ext uri="{FF2B5EF4-FFF2-40B4-BE49-F238E27FC236}">
                <a16:creationId xmlns:a16="http://schemas.microsoft.com/office/drawing/2014/main" id="{E8E16506-48D6-4521-ACF8-684186D11AB2}"/>
              </a:ext>
            </a:extLst>
          </p:cNvPr>
          <p:cNvSpPr>
            <a:spLocks noGrp="1"/>
          </p:cNvSpPr>
          <p:nvPr>
            <p:ph idx="1"/>
          </p:nvPr>
        </p:nvSpPr>
        <p:spPr/>
        <p:txBody>
          <a:bodyPr/>
          <a:lstStyle/>
          <a:p>
            <a:r>
              <a:rPr lang="en-US" dirty="0"/>
              <a:t>Raspberry Pi will be used as the base station</a:t>
            </a:r>
          </a:p>
          <a:p>
            <a:pPr lvl="1"/>
            <a:r>
              <a:rPr lang="en-US" dirty="0"/>
              <a:t>Constantly scan for </a:t>
            </a:r>
            <a:r>
              <a:rPr lang="en-US" dirty="0" err="1"/>
              <a:t>ibeacon</a:t>
            </a:r>
            <a:r>
              <a:rPr lang="en-US" dirty="0"/>
              <a:t> transmissions</a:t>
            </a:r>
          </a:p>
          <a:p>
            <a:pPr lvl="1"/>
            <a:r>
              <a:rPr lang="en-US" dirty="0"/>
              <a:t>Host a web server for the user to be able to access </a:t>
            </a:r>
            <a:r>
              <a:rPr lang="en-US" dirty="0" err="1"/>
              <a:t>ibeacon</a:t>
            </a:r>
            <a:r>
              <a:rPr lang="en-US" dirty="0"/>
              <a:t> data</a:t>
            </a:r>
          </a:p>
          <a:p>
            <a:r>
              <a:rPr lang="en-US" dirty="0"/>
              <a:t>MCU</a:t>
            </a:r>
          </a:p>
          <a:p>
            <a:pPr lvl="1"/>
            <a:r>
              <a:rPr lang="en-US" dirty="0"/>
              <a:t>Gather sensor data and perform calculations to get the specific gravity</a:t>
            </a:r>
          </a:p>
          <a:p>
            <a:pPr lvl="1"/>
            <a:r>
              <a:rPr lang="en-US" dirty="0"/>
              <a:t>Send a Bluetooth beacon with the specific gravity data</a:t>
            </a:r>
          </a:p>
          <a:p>
            <a:endParaRPr lang="en-US" dirty="0"/>
          </a:p>
        </p:txBody>
      </p:sp>
      <p:pic>
        <p:nvPicPr>
          <p:cNvPr id="4"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5147" y="5747008"/>
            <a:ext cx="609600" cy="609600"/>
          </a:xfrm>
          <a:prstGeom prst="rect">
            <a:avLst/>
          </a:prstGeom>
        </p:spPr>
      </p:pic>
    </p:spTree>
    <p:extLst>
      <p:ext uri="{BB962C8B-B14F-4D97-AF65-F5344CB8AC3E}">
        <p14:creationId xmlns:p14="http://schemas.microsoft.com/office/powerpoint/2010/main" val="251293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95E9-8829-451A-B19F-6F94011109CB}"/>
              </a:ext>
            </a:extLst>
          </p:cNvPr>
          <p:cNvSpPr>
            <a:spLocks noGrp="1"/>
          </p:cNvSpPr>
          <p:nvPr>
            <p:ph type="title"/>
          </p:nvPr>
        </p:nvSpPr>
        <p:spPr/>
        <p:txBody>
          <a:bodyPr/>
          <a:lstStyle/>
          <a:p>
            <a:r>
              <a:rPr lang="en-US">
                <a:cs typeface="Calibri Light"/>
              </a:rPr>
              <a:t>Hardware Selection</a:t>
            </a:r>
            <a:endParaRPr lang="en-US"/>
          </a:p>
        </p:txBody>
      </p:sp>
      <p:sp>
        <p:nvSpPr>
          <p:cNvPr id="3" name="Content Placeholder 2">
            <a:extLst>
              <a:ext uri="{FF2B5EF4-FFF2-40B4-BE49-F238E27FC236}">
                <a16:creationId xmlns:a16="http://schemas.microsoft.com/office/drawing/2014/main" id="{98CA14E3-C239-46A6-8C27-7E4DEA89B468}"/>
              </a:ext>
            </a:extLst>
          </p:cNvPr>
          <p:cNvSpPr>
            <a:spLocks noGrp="1"/>
          </p:cNvSpPr>
          <p:nvPr>
            <p:ph idx="1"/>
          </p:nvPr>
        </p:nvSpPr>
        <p:spPr/>
        <p:txBody>
          <a:bodyPr/>
          <a:lstStyle/>
          <a:p>
            <a:r>
              <a:rPr lang="en-US"/>
              <a:t>Microcontroller</a:t>
            </a:r>
          </a:p>
          <a:p>
            <a:pPr lvl="1"/>
            <a:r>
              <a:rPr lang="en-US"/>
              <a:t>Silicon Labs EFR32BG13</a:t>
            </a:r>
          </a:p>
          <a:p>
            <a:pPr lvl="1"/>
            <a:r>
              <a:rPr lang="en-US"/>
              <a:t>Bluetooth 5</a:t>
            </a:r>
          </a:p>
          <a:p>
            <a:r>
              <a:rPr lang="en-US"/>
              <a:t>Inertial Sensing</a:t>
            </a:r>
          </a:p>
          <a:p>
            <a:pPr lvl="1"/>
            <a:r>
              <a:rPr lang="en-US"/>
              <a:t>TDK </a:t>
            </a:r>
            <a:r>
              <a:rPr lang="en-US" err="1"/>
              <a:t>InvenSense</a:t>
            </a:r>
            <a:r>
              <a:rPr lang="en-US"/>
              <a:t> ICM-20648</a:t>
            </a:r>
          </a:p>
          <a:p>
            <a:pPr lvl="1"/>
            <a:r>
              <a:rPr lang="en-US"/>
              <a:t>6-axis MEMS device</a:t>
            </a:r>
          </a:p>
          <a:p>
            <a:pPr lvl="2"/>
            <a:r>
              <a:rPr lang="en-US"/>
              <a:t>3-axis gyroscope</a:t>
            </a:r>
          </a:p>
          <a:p>
            <a:pPr lvl="2"/>
            <a:r>
              <a:rPr lang="en-US"/>
              <a:t>3-axis accelerometer</a:t>
            </a:r>
          </a:p>
          <a:p>
            <a:r>
              <a:rPr lang="en-US"/>
              <a:t>Temperature Sensing</a:t>
            </a:r>
          </a:p>
          <a:p>
            <a:pPr lvl="1"/>
            <a:r>
              <a:rPr lang="en-US"/>
              <a:t>Texas Instruments LM75</a:t>
            </a:r>
          </a:p>
          <a:p>
            <a:pPr lvl="1"/>
            <a:r>
              <a:rPr lang="en-US"/>
              <a:t>Digital temperature sensor</a:t>
            </a:r>
          </a:p>
        </p:txBody>
      </p:sp>
      <p:pic>
        <p:nvPicPr>
          <p:cNvPr id="5" name="Audio 4">
            <a:hlinkClick r:id="" action="ppaction://media"/>
            <a:extLst>
              <a:ext uri="{FF2B5EF4-FFF2-40B4-BE49-F238E27FC236}">
                <a16:creationId xmlns:a16="http://schemas.microsoft.com/office/drawing/2014/main" id="{1722BFE2-96C3-452D-86C9-7721CA530B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7186390"/>
      </p:ext>
    </p:extLst>
  </p:cSld>
  <p:clrMapOvr>
    <a:masterClrMapping/>
  </p:clrMapOvr>
  <mc:AlternateContent xmlns:mc="http://schemas.openxmlformats.org/markup-compatibility/2006" xmlns:p14="http://schemas.microsoft.com/office/powerpoint/2010/main">
    <mc:Choice Requires="p14">
      <p:transition spd="med" p14:dur="700" advTm="55209">
        <p:fade/>
      </p:transition>
    </mc:Choice>
    <mc:Fallback xmlns="">
      <p:transition spd="med" advTm="55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097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28D1E49-2A21-4A83-A0E0-FB1597B4B2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88B852E-5494-418B-A833-75CF016A9E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9"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0C2E216-8CBD-416F-AA0A-E904ED115F18}"/>
              </a:ext>
            </a:extLst>
          </p:cNvPr>
          <p:cNvSpPr>
            <a:spLocks noGrp="1"/>
          </p:cNvSpPr>
          <p:nvPr>
            <p:ph type="title"/>
          </p:nvPr>
        </p:nvSpPr>
        <p:spPr>
          <a:xfrm>
            <a:off x="904877" y="795527"/>
            <a:ext cx="10488547" cy="1190912"/>
          </a:xfrm>
        </p:spPr>
        <p:txBody>
          <a:bodyPr>
            <a:normAutofit/>
          </a:bodyPr>
          <a:lstStyle/>
          <a:p>
            <a:r>
              <a:rPr lang="en-US">
                <a:solidFill>
                  <a:schemeClr val="tx2"/>
                </a:solidFill>
              </a:rPr>
              <a:t>Energy Harvesting Hardware</a:t>
            </a:r>
          </a:p>
        </p:txBody>
      </p:sp>
      <p:sp>
        <p:nvSpPr>
          <p:cNvPr id="71" name="Rectangle 70">
            <a:extLst>
              <a:ext uri="{FF2B5EF4-FFF2-40B4-BE49-F238E27FC236}">
                <a16:creationId xmlns:a16="http://schemas.microsoft.com/office/drawing/2014/main" id="{E972DE0D-2E53-4159-ABD3-C601524262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C60C9E-5A4C-40C2-91EC-397CED52F446}"/>
              </a:ext>
            </a:extLst>
          </p:cNvPr>
          <p:cNvPicPr>
            <a:picLocks noChangeAspect="1"/>
          </p:cNvPicPr>
          <p:nvPr/>
        </p:nvPicPr>
        <p:blipFill rotWithShape="1">
          <a:blip r:embed="rId5"/>
          <a:srcRect l="5807" r="6056" b="-3"/>
          <a:stretch/>
        </p:blipFill>
        <p:spPr>
          <a:xfrm>
            <a:off x="1103257" y="2416047"/>
            <a:ext cx="4626864" cy="3346704"/>
          </a:xfrm>
          <a:prstGeom prst="rect">
            <a:avLst/>
          </a:prstGeom>
          <a:ln w="12700">
            <a:noFill/>
          </a:ln>
        </p:spPr>
      </p:pic>
      <p:sp>
        <p:nvSpPr>
          <p:cNvPr id="3" name="Content Placeholder 2">
            <a:extLst>
              <a:ext uri="{FF2B5EF4-FFF2-40B4-BE49-F238E27FC236}">
                <a16:creationId xmlns:a16="http://schemas.microsoft.com/office/drawing/2014/main" id="{C7EC5D80-0876-4E6F-B7A2-FA4B4E33BBF1}"/>
              </a:ext>
            </a:extLst>
          </p:cNvPr>
          <p:cNvSpPr>
            <a:spLocks noGrp="1"/>
          </p:cNvSpPr>
          <p:nvPr>
            <p:ph idx="1"/>
          </p:nvPr>
        </p:nvSpPr>
        <p:spPr>
          <a:xfrm>
            <a:off x="6380703" y="2228850"/>
            <a:ext cx="5028928" cy="3699669"/>
          </a:xfrm>
        </p:spPr>
        <p:txBody>
          <a:bodyPr>
            <a:normAutofit/>
          </a:bodyPr>
          <a:lstStyle/>
          <a:p>
            <a:r>
              <a:rPr lang="en-US"/>
              <a:t>915 MHz RF </a:t>
            </a:r>
            <a:r>
              <a:rPr lang="en-US" err="1"/>
              <a:t>PowerHarvester</a:t>
            </a:r>
            <a:r>
              <a:rPr lang="en-US"/>
              <a:t> Receiver Module P2110B</a:t>
            </a:r>
          </a:p>
          <a:p>
            <a:r>
              <a:rPr lang="en-US"/>
              <a:t>Monitor and controls harvested energy</a:t>
            </a:r>
          </a:p>
          <a:p>
            <a:r>
              <a:rPr lang="en-US"/>
              <a:t>Supplies main power</a:t>
            </a:r>
          </a:p>
          <a:p>
            <a:endParaRPr lang="en-US"/>
          </a:p>
        </p:txBody>
      </p:sp>
      <p:pic>
        <p:nvPicPr>
          <p:cNvPr id="6" name="Audio 5">
            <a:hlinkClick r:id="" action="ppaction://media"/>
            <a:extLst>
              <a:ext uri="{FF2B5EF4-FFF2-40B4-BE49-F238E27FC236}">
                <a16:creationId xmlns:a16="http://schemas.microsoft.com/office/drawing/2014/main" id="{E304D95B-D471-4A78-9ECD-C2ECF68B75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3385829"/>
      </p:ext>
    </p:extLst>
  </p:cSld>
  <p:clrMapOvr>
    <a:masterClrMapping/>
  </p:clrMapOvr>
  <mc:AlternateContent xmlns:mc="http://schemas.openxmlformats.org/markup-compatibility/2006" xmlns:p14="http://schemas.microsoft.com/office/powerpoint/2010/main">
    <mc:Choice Requires="p14">
      <p:transition spd="med" p14:dur="700" advTm="51494">
        <p:fade/>
      </p:transition>
    </mc:Choice>
    <mc:Fallback xmlns="">
      <p:transition spd="med" advTm="51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9" name="Rectangle 188">
            <a:extLst>
              <a:ext uri="{FF2B5EF4-FFF2-40B4-BE49-F238E27FC236}">
                <a16:creationId xmlns:a16="http://schemas.microsoft.com/office/drawing/2014/main" id="{7CC9829A-26F6-4595-8608-1A9F57DA7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75343792-FB15-4868-8582-6FB07FD0655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92"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4" name="Group 213">
            <a:extLst>
              <a:ext uri="{FF2B5EF4-FFF2-40B4-BE49-F238E27FC236}">
                <a16:creationId xmlns:a16="http://schemas.microsoft.com/office/drawing/2014/main" id="{F594A2EF-2FF2-48A2-91C9-0279003075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215" name="Rectangle 214">
              <a:extLst>
                <a:ext uri="{FF2B5EF4-FFF2-40B4-BE49-F238E27FC236}">
                  <a16:creationId xmlns:a16="http://schemas.microsoft.com/office/drawing/2014/main" id="{40F210D1-1084-4A86-8697-6421DF5C8C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3ACEAD7B-B41B-4FE1-AD76-97F79C2C2C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0A15FE2-D312-488B-837B-1C80E73B38DF}"/>
              </a:ext>
            </a:extLst>
          </p:cNvPr>
          <p:cNvSpPr>
            <a:spLocks noGrp="1"/>
          </p:cNvSpPr>
          <p:nvPr>
            <p:ph type="title"/>
          </p:nvPr>
        </p:nvSpPr>
        <p:spPr>
          <a:xfrm>
            <a:off x="888631" y="2358391"/>
            <a:ext cx="3498979" cy="2453676"/>
          </a:xfrm>
        </p:spPr>
        <p:txBody>
          <a:bodyPr>
            <a:normAutofit/>
          </a:bodyPr>
          <a:lstStyle/>
          <a:p>
            <a:r>
              <a:rPr lang="en-US"/>
              <a:t>Hardware Development</a:t>
            </a:r>
          </a:p>
        </p:txBody>
      </p:sp>
      <p:pic>
        <p:nvPicPr>
          <p:cNvPr id="4" name="Picture 3">
            <a:extLst>
              <a:ext uri="{FF2B5EF4-FFF2-40B4-BE49-F238E27FC236}">
                <a16:creationId xmlns:a16="http://schemas.microsoft.com/office/drawing/2014/main" id="{E0D82179-1498-4A22-A7F1-6AE0FD4E11D0}"/>
              </a:ext>
            </a:extLst>
          </p:cNvPr>
          <p:cNvPicPr>
            <a:picLocks noChangeAspect="1"/>
          </p:cNvPicPr>
          <p:nvPr/>
        </p:nvPicPr>
        <p:blipFill rotWithShape="1">
          <a:blip r:embed="rId5"/>
          <a:srcRect l="10564" r="15864" b="-3"/>
          <a:stretch/>
        </p:blipFill>
        <p:spPr>
          <a:xfrm rot="16200000">
            <a:off x="6764454" y="-844510"/>
            <a:ext cx="2977469" cy="6274561"/>
          </a:xfrm>
          <a:prstGeom prst="rect">
            <a:avLst/>
          </a:prstGeom>
          <a:ln w="9525">
            <a:solidFill>
              <a:schemeClr val="tx1">
                <a:alpha val="20000"/>
              </a:schemeClr>
            </a:solidFill>
          </a:ln>
        </p:spPr>
      </p:pic>
      <p:sp>
        <p:nvSpPr>
          <p:cNvPr id="3" name="Content Placeholder 2">
            <a:extLst>
              <a:ext uri="{FF2B5EF4-FFF2-40B4-BE49-F238E27FC236}">
                <a16:creationId xmlns:a16="http://schemas.microsoft.com/office/drawing/2014/main" id="{8E96723C-C7D7-4211-A1FE-B8A86D362E96}"/>
              </a:ext>
            </a:extLst>
          </p:cNvPr>
          <p:cNvSpPr>
            <a:spLocks noGrp="1"/>
          </p:cNvSpPr>
          <p:nvPr>
            <p:ph idx="1"/>
          </p:nvPr>
        </p:nvSpPr>
        <p:spPr>
          <a:xfrm>
            <a:off x="5118447" y="4267830"/>
            <a:ext cx="6281873" cy="1783977"/>
          </a:xfrm>
        </p:spPr>
        <p:txBody>
          <a:bodyPr>
            <a:normAutofit lnSpcReduction="10000"/>
          </a:bodyPr>
          <a:lstStyle/>
          <a:p>
            <a:pPr>
              <a:lnSpc>
                <a:spcPct val="110000"/>
              </a:lnSpc>
              <a:buClr>
                <a:srgbClr val="B2B800"/>
              </a:buClr>
            </a:pPr>
            <a:r>
              <a:rPr lang="en-US" sz="1700"/>
              <a:t>Development breakout board designed</a:t>
            </a:r>
          </a:p>
          <a:p>
            <a:pPr lvl="1">
              <a:lnSpc>
                <a:spcPct val="110000"/>
              </a:lnSpc>
              <a:buClr>
                <a:srgbClr val="B2B800"/>
              </a:buClr>
            </a:pPr>
            <a:r>
              <a:rPr lang="en-US" sz="1700"/>
              <a:t>Allows access to all microcontroller pins</a:t>
            </a:r>
          </a:p>
          <a:p>
            <a:pPr lvl="1">
              <a:lnSpc>
                <a:spcPct val="110000"/>
              </a:lnSpc>
              <a:buClr>
                <a:srgbClr val="B2B800"/>
              </a:buClr>
            </a:pPr>
            <a:r>
              <a:rPr lang="en-US" sz="1700"/>
              <a:t>Provides power circuitry for the microcontroller</a:t>
            </a:r>
          </a:p>
          <a:p>
            <a:pPr lvl="1">
              <a:lnSpc>
                <a:spcPct val="110000"/>
              </a:lnSpc>
              <a:buClr>
                <a:srgbClr val="B2B800"/>
              </a:buClr>
            </a:pPr>
            <a:r>
              <a:rPr lang="en-US" sz="1700"/>
              <a:t>Microcontroller programming port</a:t>
            </a:r>
          </a:p>
          <a:p>
            <a:pPr>
              <a:lnSpc>
                <a:spcPct val="110000"/>
              </a:lnSpc>
              <a:buClr>
                <a:srgbClr val="B2B800"/>
              </a:buClr>
            </a:pPr>
            <a:r>
              <a:rPr lang="en-US" sz="1700"/>
              <a:t>Preliminary impedance matching network for antenna</a:t>
            </a:r>
          </a:p>
        </p:txBody>
      </p:sp>
      <p:pic>
        <p:nvPicPr>
          <p:cNvPr id="5" name="Audio 4">
            <a:hlinkClick r:id="" action="ppaction://media"/>
            <a:extLst>
              <a:ext uri="{FF2B5EF4-FFF2-40B4-BE49-F238E27FC236}">
                <a16:creationId xmlns:a16="http://schemas.microsoft.com/office/drawing/2014/main" id="{61B28FC7-1D96-45DF-A5C8-05FF63AD0C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1928126"/>
      </p:ext>
    </p:extLst>
  </p:cSld>
  <p:clrMapOvr>
    <a:masterClrMapping/>
  </p:clrMapOvr>
  <mc:AlternateContent xmlns:mc="http://schemas.openxmlformats.org/markup-compatibility/2006" xmlns:p14="http://schemas.microsoft.com/office/powerpoint/2010/main">
    <mc:Choice Requires="p14">
      <p:transition spd="med" p14:dur="700" advTm="52868">
        <p:fade/>
      </p:transition>
    </mc:Choice>
    <mc:Fallback xmlns="">
      <p:transition spd="med" advTm="528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5B41-2674-456C-B3EB-A2EF1230CC52}"/>
              </a:ext>
            </a:extLst>
          </p:cNvPr>
          <p:cNvSpPr>
            <a:spLocks noGrp="1"/>
          </p:cNvSpPr>
          <p:nvPr>
            <p:ph type="title"/>
          </p:nvPr>
        </p:nvSpPr>
        <p:spPr/>
        <p:txBody>
          <a:bodyPr/>
          <a:lstStyle/>
          <a:p>
            <a:r>
              <a:rPr lang="en-US">
                <a:cs typeface="Calibri Light"/>
              </a:rPr>
              <a:t>Future Plans</a:t>
            </a:r>
            <a:endParaRPr lang="en-US"/>
          </a:p>
        </p:txBody>
      </p:sp>
      <p:sp>
        <p:nvSpPr>
          <p:cNvPr id="3" name="Content Placeholder 2">
            <a:extLst>
              <a:ext uri="{FF2B5EF4-FFF2-40B4-BE49-F238E27FC236}">
                <a16:creationId xmlns:a16="http://schemas.microsoft.com/office/drawing/2014/main" id="{E4461B16-C92E-4BBB-9855-6A27D2EEA3D7}"/>
              </a:ext>
            </a:extLst>
          </p:cNvPr>
          <p:cNvSpPr>
            <a:spLocks noGrp="1"/>
          </p:cNvSpPr>
          <p:nvPr>
            <p:ph idx="1"/>
          </p:nvPr>
        </p:nvSpPr>
        <p:spPr/>
        <p:txBody>
          <a:bodyPr/>
          <a:lstStyle/>
          <a:p>
            <a:r>
              <a:rPr lang="en-US"/>
              <a:t>Summer 2020</a:t>
            </a:r>
          </a:p>
          <a:p>
            <a:pPr lvl="1"/>
            <a:r>
              <a:rPr lang="en-US"/>
              <a:t>Write Base Station software and web interface.</a:t>
            </a:r>
          </a:p>
          <a:p>
            <a:pPr lvl="1"/>
            <a:r>
              <a:rPr lang="en-US"/>
              <a:t>Make some more progress on the software for use on the module itself.</a:t>
            </a:r>
          </a:p>
          <a:p>
            <a:r>
              <a:rPr lang="en-US"/>
              <a:t>Fall 2020</a:t>
            </a:r>
          </a:p>
          <a:p>
            <a:pPr lvl="1"/>
            <a:r>
              <a:rPr lang="en-US"/>
              <a:t>Build an initial prototype early in the fall.</a:t>
            </a:r>
          </a:p>
          <a:p>
            <a:pPr lvl="1"/>
            <a:r>
              <a:rPr lang="en-US"/>
              <a:t>Complete significant amounts of testing.</a:t>
            </a:r>
          </a:p>
          <a:p>
            <a:pPr lvl="1"/>
            <a:r>
              <a:rPr lang="en-US"/>
              <a:t>Design and manufacture a final, more streamlined prototype in November.</a:t>
            </a:r>
          </a:p>
          <a:p>
            <a:pPr lvl="1"/>
            <a:r>
              <a:rPr lang="en-US"/>
              <a:t>Have the system completed to present in early December.</a:t>
            </a:r>
          </a:p>
        </p:txBody>
      </p:sp>
      <p:pic>
        <p:nvPicPr>
          <p:cNvPr id="4" name="futureplans">
            <a:hlinkClick r:id="" action="ppaction://media"/>
            <a:extLst>
              <a:ext uri="{FF2B5EF4-FFF2-40B4-BE49-F238E27FC236}">
                <a16:creationId xmlns:a16="http://schemas.microsoft.com/office/drawing/2014/main" id="{351B21E8-FF3B-4219-80BD-85C3A86624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4593" y="6335110"/>
            <a:ext cx="304800" cy="304800"/>
          </a:xfrm>
          <a:prstGeom prst="rect">
            <a:avLst/>
          </a:prstGeom>
        </p:spPr>
      </p:pic>
    </p:spTree>
    <p:extLst>
      <p:ext uri="{BB962C8B-B14F-4D97-AF65-F5344CB8AC3E}">
        <p14:creationId xmlns:p14="http://schemas.microsoft.com/office/powerpoint/2010/main" val="407838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3E-E190-4F85-9374-E44FF14D491F}"/>
              </a:ext>
            </a:extLst>
          </p:cNvPr>
          <p:cNvSpPr>
            <a:spLocks noGrp="1"/>
          </p:cNvSpPr>
          <p:nvPr>
            <p:ph type="title"/>
          </p:nvPr>
        </p:nvSpPr>
        <p:spPr/>
        <p:txBody>
          <a:bodyPr/>
          <a:lstStyle/>
          <a:p>
            <a:r>
              <a:rPr lang="en-US">
                <a:cs typeface="Calibri Light"/>
              </a:rPr>
              <a:t>Please Email with any questions, thank you.</a:t>
            </a:r>
          </a:p>
        </p:txBody>
      </p:sp>
      <p:pic>
        <p:nvPicPr>
          <p:cNvPr id="3" name="questions">
            <a:hlinkClick r:id="" action="ppaction://media"/>
            <a:extLst>
              <a:ext uri="{FF2B5EF4-FFF2-40B4-BE49-F238E27FC236}">
                <a16:creationId xmlns:a16="http://schemas.microsoft.com/office/drawing/2014/main" id="{7972763B-6E75-4833-A31F-B32F25CE9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7145" y="6335111"/>
            <a:ext cx="304800" cy="304800"/>
          </a:xfrm>
          <a:prstGeom prst="rect">
            <a:avLst/>
          </a:prstGeom>
        </p:spPr>
      </p:pic>
    </p:spTree>
    <p:extLst>
      <p:ext uri="{BB962C8B-B14F-4D97-AF65-F5344CB8AC3E}">
        <p14:creationId xmlns:p14="http://schemas.microsoft.com/office/powerpoint/2010/main" val="144979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18C9-A54F-46FB-BD0A-899BCE820F62}"/>
              </a:ext>
            </a:extLst>
          </p:cNvPr>
          <p:cNvSpPr>
            <a:spLocks noGrp="1"/>
          </p:cNvSpPr>
          <p:nvPr>
            <p:ph type="title"/>
          </p:nvPr>
        </p:nvSpPr>
        <p:spPr/>
        <p:txBody>
          <a:bodyPr/>
          <a:lstStyle/>
          <a:p>
            <a:r>
              <a:rPr lang="en-US">
                <a:cs typeface="Calibri Light"/>
              </a:rPr>
              <a:t>Project</a:t>
            </a:r>
            <a:br>
              <a:rPr lang="en-US">
                <a:cs typeface="Calibri Light"/>
              </a:rPr>
            </a:br>
            <a:r>
              <a:rPr lang="en-US">
                <a:cs typeface="Calibri Light"/>
              </a:rPr>
              <a:t>Requirements</a:t>
            </a:r>
            <a:endParaRPr lang="en-US"/>
          </a:p>
        </p:txBody>
      </p:sp>
      <p:sp>
        <p:nvSpPr>
          <p:cNvPr id="3" name="Content Placeholder 2">
            <a:extLst>
              <a:ext uri="{FF2B5EF4-FFF2-40B4-BE49-F238E27FC236}">
                <a16:creationId xmlns:a16="http://schemas.microsoft.com/office/drawing/2014/main" id="{8677D1A1-E827-44BB-A381-A45A125677C2}"/>
              </a:ext>
            </a:extLst>
          </p:cNvPr>
          <p:cNvSpPr>
            <a:spLocks noGrp="1"/>
          </p:cNvSpPr>
          <p:nvPr>
            <p:ph idx="1"/>
          </p:nvPr>
        </p:nvSpPr>
        <p:spPr/>
        <p:txBody>
          <a:bodyPr/>
          <a:lstStyle/>
          <a:p>
            <a:r>
              <a:rPr lang="en-US"/>
              <a:t>Battery less/wirelessly powered</a:t>
            </a:r>
          </a:p>
          <a:p>
            <a:r>
              <a:rPr lang="en-US"/>
              <a:t>Temperature sensor: accuracy of 1 degree Celsius</a:t>
            </a:r>
          </a:p>
          <a:p>
            <a:r>
              <a:rPr lang="en-US"/>
              <a:t>Specific Gravity: accuracy of +/- 0.001</a:t>
            </a:r>
          </a:p>
          <a:p>
            <a:r>
              <a:rPr lang="en-US"/>
              <a:t>Wireless transmission</a:t>
            </a:r>
          </a:p>
          <a:p>
            <a:r>
              <a:rPr lang="en-US"/>
              <a:t>Encapsulated</a:t>
            </a:r>
          </a:p>
        </p:txBody>
      </p:sp>
      <p:pic>
        <p:nvPicPr>
          <p:cNvPr id="4" name="New Recording">
            <a:hlinkClick r:id="" action="ppaction://media"/>
            <a:extLst>
              <a:ext uri="{FF2B5EF4-FFF2-40B4-BE49-F238E27FC236}">
                <a16:creationId xmlns:a16="http://schemas.microsoft.com/office/drawing/2014/main" id="{4F1F3E9F-EA86-4E2F-8316-6BF067433B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4825" y="5699125"/>
            <a:ext cx="487363" cy="487363"/>
          </a:xfrm>
          <a:prstGeom prst="rect">
            <a:avLst/>
          </a:prstGeom>
        </p:spPr>
      </p:pic>
    </p:spTree>
    <p:extLst>
      <p:ext uri="{BB962C8B-B14F-4D97-AF65-F5344CB8AC3E}">
        <p14:creationId xmlns:p14="http://schemas.microsoft.com/office/powerpoint/2010/main" val="290297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A4EDC-85D2-4949-9737-2CFBC9E9F55D}"/>
              </a:ext>
            </a:extLst>
          </p:cNvPr>
          <p:cNvSpPr>
            <a:spLocks noGrp="1"/>
          </p:cNvSpPr>
          <p:nvPr>
            <p:ph type="title"/>
          </p:nvPr>
        </p:nvSpPr>
        <p:spPr/>
        <p:txBody>
          <a:bodyPr/>
          <a:lstStyle/>
          <a:p>
            <a:r>
              <a:rPr lang="en-US">
                <a:cs typeface="Calibri Light"/>
              </a:rPr>
              <a:t>Implementation</a:t>
            </a:r>
            <a:br>
              <a:rPr lang="en-US">
                <a:cs typeface="Calibri Light"/>
              </a:rPr>
            </a:br>
            <a:r>
              <a:rPr lang="en-US">
                <a:cs typeface="Calibri Light"/>
              </a:rPr>
              <a:t>Specifications</a:t>
            </a:r>
          </a:p>
        </p:txBody>
      </p:sp>
      <p:sp>
        <p:nvSpPr>
          <p:cNvPr id="3" name="Content Placeholder 2">
            <a:extLst>
              <a:ext uri="{FF2B5EF4-FFF2-40B4-BE49-F238E27FC236}">
                <a16:creationId xmlns:a16="http://schemas.microsoft.com/office/drawing/2014/main" id="{1176913F-47BB-4222-9FD9-0DA2E231368B}"/>
              </a:ext>
            </a:extLst>
          </p:cNvPr>
          <p:cNvSpPr>
            <a:spLocks noGrp="1"/>
          </p:cNvSpPr>
          <p:nvPr>
            <p:ph idx="1"/>
          </p:nvPr>
        </p:nvSpPr>
        <p:spPr>
          <a:xfrm>
            <a:off x="4626187" y="1142235"/>
            <a:ext cx="3493278" cy="4040772"/>
          </a:xfrm>
        </p:spPr>
        <p:txBody>
          <a:bodyPr/>
          <a:lstStyle/>
          <a:p>
            <a:r>
              <a:rPr lang="en-US"/>
              <a:t>Energy Harvesting</a:t>
            </a:r>
          </a:p>
          <a:p>
            <a:r>
              <a:rPr lang="en-US"/>
              <a:t>Sensors</a:t>
            </a:r>
          </a:p>
          <a:p>
            <a:r>
              <a:rPr lang="en-US"/>
              <a:t>Wireless Transmission</a:t>
            </a:r>
          </a:p>
          <a:p>
            <a:r>
              <a:rPr lang="en-US"/>
              <a:t>Encapsulated</a:t>
            </a:r>
          </a:p>
        </p:txBody>
      </p:sp>
      <p:pic>
        <p:nvPicPr>
          <p:cNvPr id="4" name="New Recording 2">
            <a:hlinkClick r:id="" action="ppaction://media"/>
            <a:extLst>
              <a:ext uri="{FF2B5EF4-FFF2-40B4-BE49-F238E27FC236}">
                <a16:creationId xmlns:a16="http://schemas.microsoft.com/office/drawing/2014/main" id="{D5FD9DB4-7434-4D95-B47B-951AB3F7E1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94438" y="5546725"/>
            <a:ext cx="487363" cy="487363"/>
          </a:xfrm>
          <a:prstGeom prst="rect">
            <a:avLst/>
          </a:prstGeom>
        </p:spPr>
      </p:pic>
      <p:pic>
        <p:nvPicPr>
          <p:cNvPr id="7" name="Picture 6">
            <a:extLst>
              <a:ext uri="{FF2B5EF4-FFF2-40B4-BE49-F238E27FC236}">
                <a16:creationId xmlns:a16="http://schemas.microsoft.com/office/drawing/2014/main" id="{1913BDB8-9433-4B4C-9D3B-25C90F367E53}"/>
              </a:ext>
            </a:extLst>
          </p:cNvPr>
          <p:cNvPicPr>
            <a:picLocks noChangeAspect="1"/>
          </p:cNvPicPr>
          <p:nvPr/>
        </p:nvPicPr>
        <p:blipFill>
          <a:blip r:embed="rId8"/>
          <a:stretch>
            <a:fillRect/>
          </a:stretch>
        </p:blipFill>
        <p:spPr>
          <a:xfrm>
            <a:off x="7791450" y="823913"/>
            <a:ext cx="3933825" cy="3223092"/>
          </a:xfrm>
          <a:prstGeom prst="rect">
            <a:avLst/>
          </a:prstGeom>
        </p:spPr>
      </p:pic>
      <p:pic>
        <p:nvPicPr>
          <p:cNvPr id="8" name="New Recording 4">
            <a:hlinkClick r:id="" action="ppaction://media"/>
            <a:extLst>
              <a:ext uri="{FF2B5EF4-FFF2-40B4-BE49-F238E27FC236}">
                <a16:creationId xmlns:a16="http://schemas.microsoft.com/office/drawing/2014/main" id="{AA5271F5-72D9-45DD-8FF2-5D7CD2015D5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662125" y="4562685"/>
            <a:ext cx="487363" cy="487363"/>
          </a:xfrm>
          <a:prstGeom prst="rect">
            <a:avLst/>
          </a:prstGeom>
        </p:spPr>
      </p:pic>
    </p:spTree>
    <p:extLst>
      <p:ext uri="{BB962C8B-B14F-4D97-AF65-F5344CB8AC3E}">
        <p14:creationId xmlns:p14="http://schemas.microsoft.com/office/powerpoint/2010/main" val="42733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C8D-B27C-49FB-B600-B52A189EB689}"/>
              </a:ext>
            </a:extLst>
          </p:cNvPr>
          <p:cNvSpPr>
            <a:spLocks noGrp="1"/>
          </p:cNvSpPr>
          <p:nvPr>
            <p:ph type="title"/>
          </p:nvPr>
        </p:nvSpPr>
        <p:spPr>
          <a:xfrm>
            <a:off x="787031" y="2349925"/>
            <a:ext cx="3498979" cy="2456442"/>
          </a:xfrm>
        </p:spPr>
        <p:txBody>
          <a:bodyPr/>
          <a:lstStyle/>
          <a:p>
            <a:r>
              <a:rPr lang="en-US">
                <a:cs typeface="Calibri Light"/>
              </a:rPr>
              <a:t>System Level</a:t>
            </a:r>
            <a:br>
              <a:rPr lang="en-US">
                <a:cs typeface="Calibri Light"/>
              </a:rPr>
            </a:br>
            <a:r>
              <a:rPr lang="en-US">
                <a:cs typeface="Calibri Light"/>
              </a:rPr>
              <a:t>Overview</a:t>
            </a:r>
            <a:endParaRPr lang="en-US"/>
          </a:p>
        </p:txBody>
      </p:sp>
      <p:pic>
        <p:nvPicPr>
          <p:cNvPr id="4" name="Picture 4" descr="A close up of a sign&#10;&#10;Description generated with very high confidence">
            <a:extLst>
              <a:ext uri="{FF2B5EF4-FFF2-40B4-BE49-F238E27FC236}">
                <a16:creationId xmlns:a16="http://schemas.microsoft.com/office/drawing/2014/main" id="{B671ED15-CE97-490E-8D05-A1A8B598BC6F}"/>
              </a:ext>
            </a:extLst>
          </p:cNvPr>
          <p:cNvPicPr>
            <a:picLocks noChangeAspect="1"/>
          </p:cNvPicPr>
          <p:nvPr/>
        </p:nvPicPr>
        <p:blipFill>
          <a:blip r:embed="rId5"/>
          <a:stretch>
            <a:fillRect/>
          </a:stretch>
        </p:blipFill>
        <p:spPr>
          <a:xfrm>
            <a:off x="9085979" y="2973793"/>
            <a:ext cx="757768" cy="785659"/>
          </a:xfrm>
          <a:prstGeom prst="rect">
            <a:avLst/>
          </a:prstGeom>
        </p:spPr>
      </p:pic>
      <p:sp>
        <p:nvSpPr>
          <p:cNvPr id="6" name="Rectangle 5">
            <a:extLst>
              <a:ext uri="{FF2B5EF4-FFF2-40B4-BE49-F238E27FC236}">
                <a16:creationId xmlns:a16="http://schemas.microsoft.com/office/drawing/2014/main" id="{C01EB1E0-94E1-40B1-929C-A5F2C43DB53E}"/>
              </a:ext>
            </a:extLst>
          </p:cNvPr>
          <p:cNvSpPr/>
          <p:nvPr/>
        </p:nvSpPr>
        <p:spPr>
          <a:xfrm>
            <a:off x="10672234" y="2996453"/>
            <a:ext cx="995082" cy="749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Capacitor</a:t>
            </a:r>
          </a:p>
          <a:p>
            <a:pPr algn="ctr"/>
            <a:r>
              <a:rPr lang="en-US" sz="1400"/>
              <a:t>Power</a:t>
            </a:r>
            <a:r>
              <a:rPr lang="en-US"/>
              <a:t> </a:t>
            </a:r>
            <a:r>
              <a:rPr lang="en-US" sz="1400"/>
              <a:t>Storage</a:t>
            </a:r>
          </a:p>
        </p:txBody>
      </p:sp>
      <p:pic>
        <p:nvPicPr>
          <p:cNvPr id="7" name="Picture 7" descr="A screen shot of a computer&#10;&#10;Description generated with high confidence">
            <a:extLst>
              <a:ext uri="{FF2B5EF4-FFF2-40B4-BE49-F238E27FC236}">
                <a16:creationId xmlns:a16="http://schemas.microsoft.com/office/drawing/2014/main" id="{05FCD3AE-A211-498A-906F-48F69CDB28DB}"/>
              </a:ext>
            </a:extLst>
          </p:cNvPr>
          <p:cNvPicPr>
            <a:picLocks noChangeAspect="1"/>
          </p:cNvPicPr>
          <p:nvPr/>
        </p:nvPicPr>
        <p:blipFill>
          <a:blip r:embed="rId6"/>
          <a:stretch>
            <a:fillRect/>
          </a:stretch>
        </p:blipFill>
        <p:spPr>
          <a:xfrm>
            <a:off x="4937312" y="786899"/>
            <a:ext cx="1376083" cy="1799172"/>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214B41FB-3B7F-435C-8E90-C830C4C0A1F3}"/>
                  </a:ext>
                </a:extLst>
              </p14:cNvPr>
              <p14:cNvContentPartPr/>
              <p14:nvPr/>
            </p14:nvContentPartPr>
            <p14:xfrm>
              <a:off x="6457389" y="1568823"/>
              <a:ext cx="1676400" cy="447675"/>
            </p14:xfrm>
          </p:contentPart>
        </mc:Choice>
        <mc:Fallback xmlns="">
          <p:pic>
            <p:nvPicPr>
              <p:cNvPr id="9" name="Ink 8">
                <a:extLst>
                  <a:ext uri="{FF2B5EF4-FFF2-40B4-BE49-F238E27FC236}">
                    <a16:creationId xmlns:a16="http://schemas.microsoft.com/office/drawing/2014/main" id="{214B41FB-3B7F-435C-8E90-C830C4C0A1F3}"/>
                  </a:ext>
                </a:extLst>
              </p:cNvPr>
              <p:cNvPicPr/>
              <p:nvPr/>
            </p:nvPicPr>
            <p:blipFill>
              <a:blip r:embed="rId8"/>
              <a:stretch>
                <a:fillRect/>
              </a:stretch>
            </p:blipFill>
            <p:spPr>
              <a:xfrm>
                <a:off x="6439440" y="1550859"/>
                <a:ext cx="1711938" cy="483245"/>
              </a:xfrm>
              <a:prstGeom prst="rect">
                <a:avLst/>
              </a:prstGeom>
            </p:spPr>
          </p:pic>
        </mc:Fallback>
      </mc:AlternateContent>
      <p:sp>
        <p:nvSpPr>
          <p:cNvPr id="10" name="Rectangle 9">
            <a:extLst>
              <a:ext uri="{FF2B5EF4-FFF2-40B4-BE49-F238E27FC236}">
                <a16:creationId xmlns:a16="http://schemas.microsoft.com/office/drawing/2014/main" id="{7CD2ADB6-F249-44B6-A7F6-FA8C9D3FDCD7}"/>
              </a:ext>
            </a:extLst>
          </p:cNvPr>
          <p:cNvSpPr/>
          <p:nvPr/>
        </p:nvSpPr>
        <p:spPr>
          <a:xfrm>
            <a:off x="6974251" y="852954"/>
            <a:ext cx="528810" cy="602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915 MHz</a:t>
            </a:r>
          </a:p>
        </p:txBody>
      </p:sp>
      <p:sp>
        <p:nvSpPr>
          <p:cNvPr id="16" name="Rectangle: Rounded Corners 15">
            <a:extLst>
              <a:ext uri="{FF2B5EF4-FFF2-40B4-BE49-F238E27FC236}">
                <a16:creationId xmlns:a16="http://schemas.microsoft.com/office/drawing/2014/main" id="{2FA22E7A-B500-4276-B093-165CF3D5630F}"/>
              </a:ext>
            </a:extLst>
          </p:cNvPr>
          <p:cNvSpPr/>
          <p:nvPr/>
        </p:nvSpPr>
        <p:spPr>
          <a:xfrm>
            <a:off x="8202084" y="599017"/>
            <a:ext cx="3886198" cy="587586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descr="A picture containing bottle&#10;&#10;Description generated with very high confidence">
            <a:extLst>
              <a:ext uri="{FF2B5EF4-FFF2-40B4-BE49-F238E27FC236}">
                <a16:creationId xmlns:a16="http://schemas.microsoft.com/office/drawing/2014/main" id="{9E279F13-AF64-48EE-A3F8-3D5B6B4C3CB4}"/>
              </a:ext>
            </a:extLst>
          </p:cNvPr>
          <p:cNvPicPr>
            <a:picLocks noChangeAspect="1"/>
          </p:cNvPicPr>
          <p:nvPr/>
        </p:nvPicPr>
        <p:blipFill>
          <a:blip r:embed="rId9"/>
          <a:stretch>
            <a:fillRect/>
          </a:stretch>
        </p:blipFill>
        <p:spPr>
          <a:xfrm>
            <a:off x="10053160" y="1151467"/>
            <a:ext cx="281414" cy="2023533"/>
          </a:xfrm>
          <a:prstGeom prst="rect">
            <a:avLst/>
          </a:prstGeom>
        </p:spPr>
      </p:pic>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690D4420-E9E5-4F26-9EF1-9D4E8A41C3DC}"/>
                  </a:ext>
                </a:extLst>
              </p14:cNvPr>
              <p14:cNvContentPartPr/>
              <p14:nvPr/>
            </p14:nvContentPartPr>
            <p14:xfrm>
              <a:off x="8149166" y="1640416"/>
              <a:ext cx="2019300" cy="361950"/>
            </p14:xfrm>
          </p:contentPart>
        </mc:Choice>
        <mc:Fallback xmlns="">
          <p:pic>
            <p:nvPicPr>
              <p:cNvPr id="19" name="Ink 18">
                <a:extLst>
                  <a:ext uri="{FF2B5EF4-FFF2-40B4-BE49-F238E27FC236}">
                    <a16:creationId xmlns:a16="http://schemas.microsoft.com/office/drawing/2014/main" id="{690D4420-E9E5-4F26-9EF1-9D4E8A41C3DC}"/>
                  </a:ext>
                </a:extLst>
              </p:cNvPr>
              <p:cNvPicPr/>
              <p:nvPr/>
            </p:nvPicPr>
            <p:blipFill>
              <a:blip r:embed="rId11"/>
              <a:stretch>
                <a:fillRect/>
              </a:stretch>
            </p:blipFill>
            <p:spPr>
              <a:xfrm>
                <a:off x="8131188" y="1622318"/>
                <a:ext cx="2054897" cy="397783"/>
              </a:xfrm>
              <a:prstGeom prst="rect">
                <a:avLst/>
              </a:prstGeom>
            </p:spPr>
          </p:pic>
        </mc:Fallback>
      </mc:AlternateContent>
      <p:cxnSp>
        <p:nvCxnSpPr>
          <p:cNvPr id="21" name="Straight Arrow Connector 20">
            <a:extLst>
              <a:ext uri="{FF2B5EF4-FFF2-40B4-BE49-F238E27FC236}">
                <a16:creationId xmlns:a16="http://schemas.microsoft.com/office/drawing/2014/main" id="{DF161AC0-F12A-450B-8C73-F4435D733842}"/>
              </a:ext>
            </a:extLst>
          </p:cNvPr>
          <p:cNvCxnSpPr/>
          <p:nvPr/>
        </p:nvCxnSpPr>
        <p:spPr>
          <a:xfrm>
            <a:off x="9945158" y="3400425"/>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2" descr="A close up of a device&#10;&#10;Description generated with very high confidence">
            <a:extLst>
              <a:ext uri="{FF2B5EF4-FFF2-40B4-BE49-F238E27FC236}">
                <a16:creationId xmlns:a16="http://schemas.microsoft.com/office/drawing/2014/main" id="{A0D29E76-30BB-4BE8-9F87-74C77D880314}"/>
              </a:ext>
            </a:extLst>
          </p:cNvPr>
          <p:cNvPicPr>
            <a:picLocks noChangeAspect="1"/>
          </p:cNvPicPr>
          <p:nvPr/>
        </p:nvPicPr>
        <p:blipFill>
          <a:blip r:embed="rId12"/>
          <a:stretch>
            <a:fillRect/>
          </a:stretch>
        </p:blipFill>
        <p:spPr>
          <a:xfrm>
            <a:off x="11418889" y="4451880"/>
            <a:ext cx="530226" cy="477310"/>
          </a:xfrm>
          <a:prstGeom prst="rect">
            <a:avLst/>
          </a:prstGeom>
        </p:spPr>
      </p:pic>
      <p:pic>
        <p:nvPicPr>
          <p:cNvPr id="24" name="Picture 24" descr="A circuit board&#10;&#10;Description generated with very high confidence">
            <a:extLst>
              <a:ext uri="{FF2B5EF4-FFF2-40B4-BE49-F238E27FC236}">
                <a16:creationId xmlns:a16="http://schemas.microsoft.com/office/drawing/2014/main" id="{EDE04146-F2AA-446B-BF0E-DBD436BEEDA9}"/>
              </a:ext>
            </a:extLst>
          </p:cNvPr>
          <p:cNvPicPr>
            <a:picLocks noChangeAspect="1"/>
          </p:cNvPicPr>
          <p:nvPr/>
        </p:nvPicPr>
        <p:blipFill>
          <a:blip r:embed="rId13"/>
          <a:stretch>
            <a:fillRect/>
          </a:stretch>
        </p:blipFill>
        <p:spPr>
          <a:xfrm>
            <a:off x="11489266" y="5177055"/>
            <a:ext cx="491067" cy="423958"/>
          </a:xfrm>
          <a:prstGeom prst="rect">
            <a:avLst/>
          </a:prstGeom>
        </p:spPr>
      </p:pic>
      <p:sp>
        <p:nvSpPr>
          <p:cNvPr id="26" name="Rectangle: Rounded Corners 25">
            <a:extLst>
              <a:ext uri="{FF2B5EF4-FFF2-40B4-BE49-F238E27FC236}">
                <a16:creationId xmlns:a16="http://schemas.microsoft.com/office/drawing/2014/main" id="{6D82D0DA-03AF-42DF-BD2E-CC7A61A87071}"/>
              </a:ext>
            </a:extLst>
          </p:cNvPr>
          <p:cNvSpPr/>
          <p:nvPr/>
        </p:nvSpPr>
        <p:spPr>
          <a:xfrm>
            <a:off x="8860366" y="893233"/>
            <a:ext cx="2937934" cy="31157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0F312DD4-3E76-4E10-97B3-2B3E43C2E112}"/>
              </a:ext>
            </a:extLst>
          </p:cNvPr>
          <p:cNvCxnSpPr/>
          <p:nvPr/>
        </p:nvCxnSpPr>
        <p:spPr>
          <a:xfrm>
            <a:off x="10153988" y="5201888"/>
            <a:ext cx="1262254" cy="1941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08ED57B-2882-495B-AD3F-61D27361BAD4}"/>
              </a:ext>
            </a:extLst>
          </p:cNvPr>
          <p:cNvSpPr txBox="1"/>
          <p:nvPr/>
        </p:nvSpPr>
        <p:spPr>
          <a:xfrm>
            <a:off x="10495380" y="5390880"/>
            <a:ext cx="73660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I2C/SPI</a:t>
            </a:r>
          </a:p>
        </p:txBody>
      </p:sp>
      <p:cxnSp>
        <p:nvCxnSpPr>
          <p:cNvPr id="29" name="Straight Arrow Connector 28">
            <a:extLst>
              <a:ext uri="{FF2B5EF4-FFF2-40B4-BE49-F238E27FC236}">
                <a16:creationId xmlns:a16="http://schemas.microsoft.com/office/drawing/2014/main" id="{127C3B0F-2220-44B1-A367-82A6807A4918}"/>
              </a:ext>
            </a:extLst>
          </p:cNvPr>
          <p:cNvCxnSpPr>
            <a:cxnSpLocks/>
          </p:cNvCxnSpPr>
          <p:nvPr/>
        </p:nvCxnSpPr>
        <p:spPr>
          <a:xfrm flipV="1">
            <a:off x="10063377" y="4726854"/>
            <a:ext cx="1294679" cy="2273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5107239-56D6-4988-8085-0FF177BC4F28}"/>
              </a:ext>
            </a:extLst>
          </p:cNvPr>
          <p:cNvSpPr txBox="1"/>
          <p:nvPr/>
        </p:nvSpPr>
        <p:spPr>
          <a:xfrm>
            <a:off x="10494839" y="4531963"/>
            <a:ext cx="448734"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I2C</a:t>
            </a:r>
          </a:p>
        </p:txBody>
      </p:sp>
      <p:cxnSp>
        <p:nvCxnSpPr>
          <p:cNvPr id="31" name="Straight Arrow Connector 30">
            <a:extLst>
              <a:ext uri="{FF2B5EF4-FFF2-40B4-BE49-F238E27FC236}">
                <a16:creationId xmlns:a16="http://schemas.microsoft.com/office/drawing/2014/main" id="{C0B42BE4-4486-4330-9248-8CF4D1A04ABF}"/>
              </a:ext>
            </a:extLst>
          </p:cNvPr>
          <p:cNvCxnSpPr/>
          <p:nvPr/>
        </p:nvCxnSpPr>
        <p:spPr>
          <a:xfrm flipH="1">
            <a:off x="10261389" y="4149724"/>
            <a:ext cx="1269" cy="198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E3B9964-DED9-4E5E-B0EA-24A5232A53BD}"/>
              </a:ext>
            </a:extLst>
          </p:cNvPr>
          <p:cNvCxnSpPr>
            <a:cxnSpLocks/>
          </p:cNvCxnSpPr>
          <p:nvPr/>
        </p:nvCxnSpPr>
        <p:spPr>
          <a:xfrm flipH="1">
            <a:off x="11663468" y="4069713"/>
            <a:ext cx="1269" cy="198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13B098E-8053-48D5-BED4-4C4267617195}"/>
              </a:ext>
            </a:extLst>
          </p:cNvPr>
          <p:cNvCxnSpPr>
            <a:cxnSpLocks/>
          </p:cNvCxnSpPr>
          <p:nvPr/>
        </p:nvCxnSpPr>
        <p:spPr>
          <a:xfrm flipH="1">
            <a:off x="9019328" y="4100193"/>
            <a:ext cx="1269" cy="198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4" descr="A picture containing electronics, circuit&#10;&#10;Description generated with very high confidence">
            <a:extLst>
              <a:ext uri="{FF2B5EF4-FFF2-40B4-BE49-F238E27FC236}">
                <a16:creationId xmlns:a16="http://schemas.microsoft.com/office/drawing/2014/main" id="{74BF7CB1-5D73-4E4F-AD28-B40FD3C7959A}"/>
              </a:ext>
            </a:extLst>
          </p:cNvPr>
          <p:cNvPicPr>
            <a:picLocks noChangeAspect="1"/>
          </p:cNvPicPr>
          <p:nvPr/>
        </p:nvPicPr>
        <p:blipFill>
          <a:blip r:embed="rId14"/>
          <a:stretch>
            <a:fillRect/>
          </a:stretch>
        </p:blipFill>
        <p:spPr>
          <a:xfrm>
            <a:off x="9135508" y="4691927"/>
            <a:ext cx="912496" cy="863493"/>
          </a:xfrm>
          <a:prstGeom prst="rect">
            <a:avLst/>
          </a:prstGeom>
        </p:spPr>
      </p:pic>
      <p:pic>
        <p:nvPicPr>
          <p:cNvPr id="38" name="Picture 38" descr="A circuit board&#10;&#10;Description generated with very high confidence">
            <a:extLst>
              <a:ext uri="{FF2B5EF4-FFF2-40B4-BE49-F238E27FC236}">
                <a16:creationId xmlns:a16="http://schemas.microsoft.com/office/drawing/2014/main" id="{3D1B258C-EAF4-458E-BE38-2D72D2356997}"/>
              </a:ext>
            </a:extLst>
          </p:cNvPr>
          <p:cNvPicPr>
            <a:picLocks noChangeAspect="1"/>
          </p:cNvPicPr>
          <p:nvPr/>
        </p:nvPicPr>
        <p:blipFill>
          <a:blip r:embed="rId15"/>
          <a:stretch>
            <a:fillRect/>
          </a:stretch>
        </p:blipFill>
        <p:spPr>
          <a:xfrm>
            <a:off x="5210979" y="5343258"/>
            <a:ext cx="1301827" cy="890376"/>
          </a:xfrm>
          <a:prstGeom prst="rect">
            <a:avLst/>
          </a:prstGeom>
        </p:spPr>
      </p:pic>
      <mc:AlternateContent xmlns:mc="http://schemas.openxmlformats.org/markup-compatibility/2006" xmlns:p14="http://schemas.microsoft.com/office/powerpoint/2010/main">
        <mc:Choice Requires="p14">
          <p:contentPart p14:bwMode="auto" r:id="rId16">
            <p14:nvContentPartPr>
              <p14:cNvPr id="40" name="Ink 39">
                <a:extLst>
                  <a:ext uri="{FF2B5EF4-FFF2-40B4-BE49-F238E27FC236}">
                    <a16:creationId xmlns:a16="http://schemas.microsoft.com/office/drawing/2014/main" id="{AD5FC46E-9544-4D36-89C3-44FAD4349787}"/>
                  </a:ext>
                </a:extLst>
              </p14:cNvPr>
              <p14:cNvContentPartPr/>
              <p14:nvPr/>
            </p14:nvContentPartPr>
            <p14:xfrm>
              <a:off x="6531845" y="5068666"/>
              <a:ext cx="1943099" cy="447675"/>
            </p14:xfrm>
          </p:contentPart>
        </mc:Choice>
        <mc:Fallback xmlns="">
          <p:pic>
            <p:nvPicPr>
              <p:cNvPr id="40" name="Ink 39">
                <a:extLst>
                  <a:ext uri="{FF2B5EF4-FFF2-40B4-BE49-F238E27FC236}">
                    <a16:creationId xmlns:a16="http://schemas.microsoft.com/office/drawing/2014/main" id="{AD5FC46E-9544-4D36-89C3-44FAD4349787}"/>
                  </a:ext>
                </a:extLst>
              </p:cNvPr>
              <p:cNvPicPr/>
              <p:nvPr/>
            </p:nvPicPr>
            <p:blipFill>
              <a:blip r:embed="rId17"/>
              <a:stretch>
                <a:fillRect/>
              </a:stretch>
            </p:blipFill>
            <p:spPr>
              <a:xfrm>
                <a:off x="6513833" y="5050759"/>
                <a:ext cx="1978762" cy="483131"/>
              </a:xfrm>
              <a:prstGeom prst="rect">
                <a:avLst/>
              </a:prstGeom>
            </p:spPr>
          </p:pic>
        </mc:Fallback>
      </mc:AlternateContent>
      <p:sp>
        <p:nvSpPr>
          <p:cNvPr id="42" name="Rectangle 41">
            <a:extLst>
              <a:ext uri="{FF2B5EF4-FFF2-40B4-BE49-F238E27FC236}">
                <a16:creationId xmlns:a16="http://schemas.microsoft.com/office/drawing/2014/main" id="{B8A4F395-593D-4742-80E6-F6DC2509B18B}"/>
              </a:ext>
            </a:extLst>
          </p:cNvPr>
          <p:cNvSpPr/>
          <p:nvPr/>
        </p:nvSpPr>
        <p:spPr>
          <a:xfrm>
            <a:off x="7121142" y="4571146"/>
            <a:ext cx="528810" cy="60225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2.4 GHz</a:t>
            </a:r>
          </a:p>
        </p:txBody>
      </p:sp>
      <p:pic>
        <p:nvPicPr>
          <p:cNvPr id="43" name="Picture 43" descr="A desktop computer monitor and keyboard&#10;&#10;Description generated with high confidence">
            <a:extLst>
              <a:ext uri="{FF2B5EF4-FFF2-40B4-BE49-F238E27FC236}">
                <a16:creationId xmlns:a16="http://schemas.microsoft.com/office/drawing/2014/main" id="{1C601A76-318E-4CE5-9ECE-D9AB2B97BB6B}"/>
              </a:ext>
            </a:extLst>
          </p:cNvPr>
          <p:cNvPicPr>
            <a:picLocks noChangeAspect="1"/>
          </p:cNvPicPr>
          <p:nvPr/>
        </p:nvPicPr>
        <p:blipFill>
          <a:blip r:embed="rId18"/>
          <a:stretch>
            <a:fillRect/>
          </a:stretch>
        </p:blipFill>
        <p:spPr>
          <a:xfrm>
            <a:off x="2952520" y="5161983"/>
            <a:ext cx="1568068" cy="1179480"/>
          </a:xfrm>
          <a:prstGeom prst="rect">
            <a:avLst/>
          </a:prstGeom>
        </p:spPr>
      </p:pic>
      <p:cxnSp>
        <p:nvCxnSpPr>
          <p:cNvPr id="45" name="Straight Arrow Connector 44">
            <a:extLst>
              <a:ext uri="{FF2B5EF4-FFF2-40B4-BE49-F238E27FC236}">
                <a16:creationId xmlns:a16="http://schemas.microsoft.com/office/drawing/2014/main" id="{973F336F-0AF9-47B3-978F-51E72A6EF596}"/>
              </a:ext>
            </a:extLst>
          </p:cNvPr>
          <p:cNvCxnSpPr/>
          <p:nvPr/>
        </p:nvCxnSpPr>
        <p:spPr>
          <a:xfrm flipH="1">
            <a:off x="4524834" y="5754132"/>
            <a:ext cx="416805" cy="14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9">
            <p14:nvContentPartPr>
              <p14:cNvPr id="3" name="Ink 2">
                <a:extLst>
                  <a:ext uri="{FF2B5EF4-FFF2-40B4-BE49-F238E27FC236}">
                    <a16:creationId xmlns:a16="http://schemas.microsoft.com/office/drawing/2014/main" id="{4F45A584-9F85-46EB-86EE-344883A08992}"/>
                  </a:ext>
                </a:extLst>
              </p14:cNvPr>
              <p14:cNvContentPartPr/>
              <p14:nvPr/>
            </p14:nvContentPartPr>
            <p14:xfrm>
              <a:off x="8469607" y="5015909"/>
              <a:ext cx="723899" cy="238124"/>
            </p14:xfrm>
          </p:contentPart>
        </mc:Choice>
        <mc:Fallback xmlns="">
          <p:pic>
            <p:nvPicPr>
              <p:cNvPr id="3" name="Ink 2">
                <a:extLst>
                  <a:ext uri="{FF2B5EF4-FFF2-40B4-BE49-F238E27FC236}">
                    <a16:creationId xmlns:a16="http://schemas.microsoft.com/office/drawing/2014/main" id="{4F45A584-9F85-46EB-86EE-344883A08992}"/>
                  </a:ext>
                </a:extLst>
              </p:cNvPr>
              <p:cNvPicPr/>
              <p:nvPr/>
            </p:nvPicPr>
            <p:blipFill>
              <a:blip r:embed="rId20"/>
              <a:stretch>
                <a:fillRect/>
              </a:stretch>
            </p:blipFill>
            <p:spPr>
              <a:xfrm>
                <a:off x="8451671" y="4997814"/>
                <a:ext cx="759412" cy="273951"/>
              </a:xfrm>
              <a:prstGeom prst="rect">
                <a:avLst/>
              </a:prstGeom>
            </p:spPr>
          </p:pic>
        </mc:Fallback>
      </mc:AlternateContent>
      <p:pic>
        <p:nvPicPr>
          <p:cNvPr id="5" name="New Recording 3">
            <a:hlinkClick r:id="" action="ppaction://media"/>
            <a:extLst>
              <a:ext uri="{FF2B5EF4-FFF2-40B4-BE49-F238E27FC236}">
                <a16:creationId xmlns:a16="http://schemas.microsoft.com/office/drawing/2014/main" id="{435156FD-22A3-4F6B-BECD-1BAF81F89B4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89025" y="5854100"/>
            <a:ext cx="487363" cy="487363"/>
          </a:xfrm>
          <a:prstGeom prst="rect">
            <a:avLst/>
          </a:prstGeom>
        </p:spPr>
      </p:pic>
    </p:spTree>
    <p:extLst>
      <p:ext uri="{BB962C8B-B14F-4D97-AF65-F5344CB8AC3E}">
        <p14:creationId xmlns:p14="http://schemas.microsoft.com/office/powerpoint/2010/main" val="68719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8D7A-DB97-45EA-9578-4646CD49698C}"/>
              </a:ext>
            </a:extLst>
          </p:cNvPr>
          <p:cNvSpPr>
            <a:spLocks noGrp="1"/>
          </p:cNvSpPr>
          <p:nvPr>
            <p:ph type="title"/>
          </p:nvPr>
        </p:nvSpPr>
        <p:spPr/>
        <p:txBody>
          <a:bodyPr/>
          <a:lstStyle/>
          <a:p>
            <a:r>
              <a:rPr lang="en-US">
                <a:cs typeface="Calibri Light"/>
              </a:rPr>
              <a:t>Tilt Mechanics</a:t>
            </a:r>
          </a:p>
        </p:txBody>
      </p:sp>
      <p:graphicFrame>
        <p:nvGraphicFramePr>
          <p:cNvPr id="4" name="Diagram 3">
            <a:extLst>
              <a:ext uri="{FF2B5EF4-FFF2-40B4-BE49-F238E27FC236}">
                <a16:creationId xmlns:a16="http://schemas.microsoft.com/office/drawing/2014/main" id="{5F3F5432-7C0C-473C-8207-D170C1E24B35}"/>
              </a:ext>
            </a:extLst>
          </p:cNvPr>
          <p:cNvGraphicFramePr/>
          <p:nvPr>
            <p:extLst>
              <p:ext uri="{D42A27DB-BD31-4B8C-83A1-F6EECF244321}">
                <p14:modId xmlns:p14="http://schemas.microsoft.com/office/powerpoint/2010/main" val="995413086"/>
              </p:ext>
            </p:extLst>
          </p:nvPr>
        </p:nvGraphicFramePr>
        <p:xfrm>
          <a:off x="5118447" y="803186"/>
          <a:ext cx="6281873" cy="5248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tiltmech1">
            <a:hlinkClick r:id="" action="ppaction://media"/>
            <a:extLst>
              <a:ext uri="{FF2B5EF4-FFF2-40B4-BE49-F238E27FC236}">
                <a16:creationId xmlns:a16="http://schemas.microsoft.com/office/drawing/2014/main" id="{AB56555D-78D0-4D5D-8995-CC6635CCDB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98165" y="6366641"/>
            <a:ext cx="304800" cy="304800"/>
          </a:xfrm>
          <a:prstGeom prst="rect">
            <a:avLst/>
          </a:prstGeom>
        </p:spPr>
      </p:pic>
    </p:spTree>
    <p:extLst>
      <p:ext uri="{BB962C8B-B14F-4D97-AF65-F5344CB8AC3E}">
        <p14:creationId xmlns:p14="http://schemas.microsoft.com/office/powerpoint/2010/main" val="157252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97BD-7C9B-44B0-BEFE-C2468A2831E5}"/>
              </a:ext>
            </a:extLst>
          </p:cNvPr>
          <p:cNvSpPr>
            <a:spLocks noGrp="1"/>
          </p:cNvSpPr>
          <p:nvPr>
            <p:ph type="title"/>
          </p:nvPr>
        </p:nvSpPr>
        <p:spPr/>
        <p:txBody>
          <a:bodyPr/>
          <a:lstStyle/>
          <a:p>
            <a:r>
              <a:rPr lang="en-US">
                <a:cs typeface="Calibri Light"/>
              </a:rPr>
              <a:t>Tilt Mechanics</a:t>
            </a:r>
            <a:endParaRPr lang="en-US"/>
          </a:p>
        </p:txBody>
      </p:sp>
      <p:sp>
        <p:nvSpPr>
          <p:cNvPr id="3" name="Content Placeholder 2">
            <a:extLst>
              <a:ext uri="{FF2B5EF4-FFF2-40B4-BE49-F238E27FC236}">
                <a16:creationId xmlns:a16="http://schemas.microsoft.com/office/drawing/2014/main" id="{C2DCA13A-4728-4789-9CA7-0FC3E83BF84B}"/>
              </a:ext>
            </a:extLst>
          </p:cNvPr>
          <p:cNvSpPr>
            <a:spLocks noGrp="1"/>
          </p:cNvSpPr>
          <p:nvPr>
            <p:ph idx="1"/>
          </p:nvPr>
        </p:nvSpPr>
        <p:spPr>
          <a:xfrm>
            <a:off x="5251797" y="588874"/>
            <a:ext cx="6277111" cy="1429097"/>
          </a:xfrm>
        </p:spPr>
        <p:txBody>
          <a:bodyPr/>
          <a:lstStyle/>
          <a:p>
            <a:r>
              <a:rPr lang="en-US"/>
              <a:t>From a purely mathematical standpoint, for a simplified rectangular prism model, the following equation represents the tilting action:</a:t>
            </a:r>
          </a:p>
        </p:txBody>
      </p:sp>
      <p:pic>
        <p:nvPicPr>
          <p:cNvPr id="4" name="Picture 4" descr="A close up of a logo&#10;&#10;Description generated with very high confidence">
            <a:extLst>
              <a:ext uri="{FF2B5EF4-FFF2-40B4-BE49-F238E27FC236}">
                <a16:creationId xmlns:a16="http://schemas.microsoft.com/office/drawing/2014/main" id="{E6573859-D0BE-4753-AC82-5E9C56B07581}"/>
              </a:ext>
            </a:extLst>
          </p:cNvPr>
          <p:cNvPicPr>
            <a:picLocks noChangeAspect="1"/>
          </p:cNvPicPr>
          <p:nvPr/>
        </p:nvPicPr>
        <p:blipFill>
          <a:blip r:embed="rId5"/>
          <a:stretch>
            <a:fillRect/>
          </a:stretch>
        </p:blipFill>
        <p:spPr>
          <a:xfrm>
            <a:off x="8718456" y="1930913"/>
            <a:ext cx="2743200" cy="1156728"/>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9C83B7B9-586B-458B-95A1-652AEEDB3F51}"/>
              </a:ext>
            </a:extLst>
          </p:cNvPr>
          <p:cNvPicPr>
            <a:picLocks noChangeAspect="1"/>
          </p:cNvPicPr>
          <p:nvPr/>
        </p:nvPicPr>
        <p:blipFill>
          <a:blip r:embed="rId6"/>
          <a:stretch>
            <a:fillRect/>
          </a:stretch>
        </p:blipFill>
        <p:spPr>
          <a:xfrm>
            <a:off x="8785412" y="3361779"/>
            <a:ext cx="2743200" cy="1531815"/>
          </a:xfrm>
          <a:prstGeom prst="rect">
            <a:avLst/>
          </a:prstGeom>
        </p:spPr>
      </p:pic>
      <p:sp>
        <p:nvSpPr>
          <p:cNvPr id="8" name="TextBox 7">
            <a:extLst>
              <a:ext uri="{FF2B5EF4-FFF2-40B4-BE49-F238E27FC236}">
                <a16:creationId xmlns:a16="http://schemas.microsoft.com/office/drawing/2014/main" id="{F3CC8C0D-58C5-446F-9788-B90361A4BB93}"/>
              </a:ext>
            </a:extLst>
          </p:cNvPr>
          <p:cNvSpPr txBox="1"/>
          <p:nvPr/>
        </p:nvSpPr>
        <p:spPr>
          <a:xfrm>
            <a:off x="8915400" y="5119688"/>
            <a:ext cx="24860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As</a:t>
            </a:r>
            <a:r>
              <a:rPr lang="en-US"/>
              <a:t> you can see this relationship will be nonlinear</a:t>
            </a:r>
          </a:p>
        </p:txBody>
      </p:sp>
      <p:pic>
        <p:nvPicPr>
          <p:cNvPr id="10" name="Picture 10" descr="A close up of a piece of paper&#10;&#10;Description generated with high confidence">
            <a:extLst>
              <a:ext uri="{FF2B5EF4-FFF2-40B4-BE49-F238E27FC236}">
                <a16:creationId xmlns:a16="http://schemas.microsoft.com/office/drawing/2014/main" id="{F77FB2DD-405B-42BC-AA5C-4897295C0CD4}"/>
              </a:ext>
            </a:extLst>
          </p:cNvPr>
          <p:cNvPicPr>
            <a:picLocks noChangeAspect="1"/>
          </p:cNvPicPr>
          <p:nvPr/>
        </p:nvPicPr>
        <p:blipFill>
          <a:blip r:embed="rId7"/>
          <a:stretch>
            <a:fillRect/>
          </a:stretch>
        </p:blipFill>
        <p:spPr>
          <a:xfrm>
            <a:off x="5438775" y="2123585"/>
            <a:ext cx="2952750" cy="4339618"/>
          </a:xfrm>
          <a:prstGeom prst="rect">
            <a:avLst/>
          </a:prstGeom>
        </p:spPr>
      </p:pic>
      <p:pic>
        <p:nvPicPr>
          <p:cNvPr id="5" name="tiltmech2">
            <a:hlinkClick r:id="" action="ppaction://media"/>
            <a:extLst>
              <a:ext uri="{FF2B5EF4-FFF2-40B4-BE49-F238E27FC236}">
                <a16:creationId xmlns:a16="http://schemas.microsoft.com/office/drawing/2014/main" id="{289B8286-AEF3-40AE-B0D5-BA30BAEC11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738" y="6356131"/>
            <a:ext cx="304800" cy="304800"/>
          </a:xfrm>
          <a:prstGeom prst="rect">
            <a:avLst/>
          </a:prstGeom>
        </p:spPr>
      </p:pic>
    </p:spTree>
    <p:extLst>
      <p:ext uri="{BB962C8B-B14F-4D97-AF65-F5344CB8AC3E}">
        <p14:creationId xmlns:p14="http://schemas.microsoft.com/office/powerpoint/2010/main" val="23730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F495-D896-4901-9CC9-82C874419D12}"/>
              </a:ext>
            </a:extLst>
          </p:cNvPr>
          <p:cNvSpPr>
            <a:spLocks noGrp="1"/>
          </p:cNvSpPr>
          <p:nvPr>
            <p:ph type="title"/>
          </p:nvPr>
        </p:nvSpPr>
        <p:spPr/>
        <p:txBody>
          <a:bodyPr/>
          <a:lstStyle/>
          <a:p>
            <a:r>
              <a:rPr lang="en-US">
                <a:cs typeface="Calibri Light"/>
              </a:rPr>
              <a:t>Mechanical Encapsulation  - Testing</a:t>
            </a:r>
            <a:endParaRPr lang="en-US"/>
          </a:p>
        </p:txBody>
      </p:sp>
      <p:pic>
        <p:nvPicPr>
          <p:cNvPr id="4" name="Picture 4" descr="A picture containing indoor, table, food, refrigerator&#10;&#10;Description generated with very high confidence">
            <a:extLst>
              <a:ext uri="{FF2B5EF4-FFF2-40B4-BE49-F238E27FC236}">
                <a16:creationId xmlns:a16="http://schemas.microsoft.com/office/drawing/2014/main" id="{DCA36896-B618-448E-82E5-39885EDA7462}"/>
              </a:ext>
            </a:extLst>
          </p:cNvPr>
          <p:cNvPicPr>
            <a:picLocks noGrp="1" noChangeAspect="1"/>
          </p:cNvPicPr>
          <p:nvPr>
            <p:ph idx="1"/>
          </p:nvPr>
        </p:nvPicPr>
        <p:blipFill>
          <a:blip r:embed="rId5"/>
          <a:stretch>
            <a:fillRect/>
          </a:stretch>
        </p:blipFill>
        <p:spPr>
          <a:xfrm>
            <a:off x="4851882" y="984808"/>
            <a:ext cx="3702840" cy="2731685"/>
          </a:xfrm>
        </p:spPr>
      </p:pic>
      <p:sp>
        <p:nvSpPr>
          <p:cNvPr id="6" name="TextBox 5">
            <a:extLst>
              <a:ext uri="{FF2B5EF4-FFF2-40B4-BE49-F238E27FC236}">
                <a16:creationId xmlns:a16="http://schemas.microsoft.com/office/drawing/2014/main" id="{6D171AC1-50A4-4834-97D5-5DE785BAE041}"/>
              </a:ext>
            </a:extLst>
          </p:cNvPr>
          <p:cNvSpPr txBox="1"/>
          <p:nvPr/>
        </p:nvSpPr>
        <p:spPr>
          <a:xfrm>
            <a:off x="4903258" y="4030133"/>
            <a:ext cx="6960658"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Procedure:</a:t>
            </a:r>
            <a:endParaRPr lang="en-US" sz="2000"/>
          </a:p>
          <a:p>
            <a:pPr marL="342900" indent="-342900">
              <a:buAutoNum type="arabicPeriod"/>
            </a:pPr>
            <a:r>
              <a:rPr lang="en-US"/>
              <a:t>Fix protractor scale to the longer side of the Tupperware container.</a:t>
            </a:r>
          </a:p>
          <a:p>
            <a:pPr marL="342900" indent="-342900">
              <a:buAutoNum type="arabicPeriod"/>
            </a:pPr>
            <a:r>
              <a:rPr lang="en-US"/>
              <a:t>Add 10 cups of tap water to Tupperware container.</a:t>
            </a:r>
          </a:p>
          <a:p>
            <a:pPr marL="342900" indent="-342900">
              <a:buAutoNum type="arabicPeriod"/>
            </a:pPr>
            <a:r>
              <a:rPr lang="en-US"/>
              <a:t>Place modified pill bottle in filled Tupperware container.</a:t>
            </a:r>
          </a:p>
          <a:p>
            <a:pPr marL="342900" indent="-342900">
              <a:buAutoNum type="arabicPeriod"/>
            </a:pPr>
            <a:r>
              <a:rPr lang="en-US"/>
              <a:t> Add ¼ cup of sugar.</a:t>
            </a:r>
          </a:p>
          <a:p>
            <a:pPr marL="342900" indent="-342900">
              <a:buAutoNum type="arabicPeriod"/>
            </a:pPr>
            <a:r>
              <a:rPr lang="en-US"/>
              <a:t>Record degree of tilt and volume of sugar.</a:t>
            </a:r>
          </a:p>
          <a:p>
            <a:pPr marL="342900" indent="-342900">
              <a:buAutoNum type="arabicPeriod"/>
            </a:pPr>
            <a:r>
              <a:rPr lang="en-US"/>
              <a:t>Repeat steps 4 &amp; 5 until reaching 5 cups of sugar.</a:t>
            </a:r>
          </a:p>
        </p:txBody>
      </p:sp>
      <p:pic>
        <p:nvPicPr>
          <p:cNvPr id="7" name="Picture 7">
            <a:extLst>
              <a:ext uri="{FF2B5EF4-FFF2-40B4-BE49-F238E27FC236}">
                <a16:creationId xmlns:a16="http://schemas.microsoft.com/office/drawing/2014/main" id="{D9FB887D-5FE8-42F2-A083-0CDAF3C9E580}"/>
              </a:ext>
            </a:extLst>
          </p:cNvPr>
          <p:cNvPicPr>
            <a:picLocks noChangeAspect="1"/>
          </p:cNvPicPr>
          <p:nvPr/>
        </p:nvPicPr>
        <p:blipFill>
          <a:blip r:embed="rId6"/>
          <a:stretch>
            <a:fillRect/>
          </a:stretch>
        </p:blipFill>
        <p:spPr>
          <a:xfrm>
            <a:off x="8934450" y="984879"/>
            <a:ext cx="2876550" cy="1525917"/>
          </a:xfrm>
          <a:prstGeom prst="rect">
            <a:avLst/>
          </a:prstGeom>
        </p:spPr>
      </p:pic>
      <p:pic>
        <p:nvPicPr>
          <p:cNvPr id="3" name="McGrory1_Final">
            <a:hlinkClick r:id="" action="ppaction://media"/>
            <a:extLst>
              <a:ext uri="{FF2B5EF4-FFF2-40B4-BE49-F238E27FC236}">
                <a16:creationId xmlns:a16="http://schemas.microsoft.com/office/drawing/2014/main" id="{41050388-1C9D-4435-AE76-CB8A52B7E1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9883" y="6280380"/>
            <a:ext cx="304800" cy="304800"/>
          </a:xfrm>
          <a:prstGeom prst="rect">
            <a:avLst/>
          </a:prstGeom>
        </p:spPr>
      </p:pic>
    </p:spTree>
    <p:extLst>
      <p:ext uri="{BB962C8B-B14F-4D97-AF65-F5344CB8AC3E}">
        <p14:creationId xmlns:p14="http://schemas.microsoft.com/office/powerpoint/2010/main" val="335070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4252-6725-4F83-B20C-CD9398EBDCC4}"/>
              </a:ext>
            </a:extLst>
          </p:cNvPr>
          <p:cNvSpPr>
            <a:spLocks noGrp="1"/>
          </p:cNvSpPr>
          <p:nvPr>
            <p:ph type="title"/>
          </p:nvPr>
        </p:nvSpPr>
        <p:spPr/>
        <p:txBody>
          <a:bodyPr>
            <a:normAutofit fontScale="90000"/>
          </a:bodyPr>
          <a:lstStyle/>
          <a:p>
            <a:r>
              <a:rPr lang="en-US">
                <a:cs typeface="Calibri Light"/>
              </a:rPr>
              <a:t>Mechanical Encapsulation  - Results Overview</a:t>
            </a:r>
            <a:endParaRPr lang="en-US"/>
          </a:p>
        </p:txBody>
      </p:sp>
      <p:pic>
        <p:nvPicPr>
          <p:cNvPr id="5" name="Picture 5">
            <a:extLst>
              <a:ext uri="{FF2B5EF4-FFF2-40B4-BE49-F238E27FC236}">
                <a16:creationId xmlns:a16="http://schemas.microsoft.com/office/drawing/2014/main" id="{27510333-E774-40BB-A5F9-1FAD8832825D}"/>
              </a:ext>
            </a:extLst>
          </p:cNvPr>
          <p:cNvPicPr>
            <a:picLocks noGrp="1" noChangeAspect="1"/>
          </p:cNvPicPr>
          <p:nvPr>
            <p:ph idx="1"/>
          </p:nvPr>
        </p:nvPicPr>
        <p:blipFill>
          <a:blip r:embed="rId5"/>
          <a:stretch>
            <a:fillRect/>
          </a:stretch>
        </p:blipFill>
        <p:spPr>
          <a:xfrm>
            <a:off x="4861272" y="817138"/>
            <a:ext cx="6739073" cy="5087367"/>
          </a:xfrm>
        </p:spPr>
      </p:pic>
      <p:pic>
        <p:nvPicPr>
          <p:cNvPr id="3" name="McGrory2_Final">
            <a:hlinkClick r:id="" action="ppaction://media"/>
            <a:extLst>
              <a:ext uri="{FF2B5EF4-FFF2-40B4-BE49-F238E27FC236}">
                <a16:creationId xmlns:a16="http://schemas.microsoft.com/office/drawing/2014/main" id="{E62710AC-18D6-431A-8155-4D34581F74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3184" y="6375137"/>
            <a:ext cx="304800" cy="304800"/>
          </a:xfrm>
          <a:prstGeom prst="rect">
            <a:avLst/>
          </a:prstGeom>
        </p:spPr>
      </p:pic>
    </p:spTree>
    <p:extLst>
      <p:ext uri="{BB962C8B-B14F-4D97-AF65-F5344CB8AC3E}">
        <p14:creationId xmlns:p14="http://schemas.microsoft.com/office/powerpoint/2010/main" val="259471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A4EA-6769-4853-BACC-54542C834CCE}"/>
              </a:ext>
            </a:extLst>
          </p:cNvPr>
          <p:cNvSpPr>
            <a:spLocks noGrp="1"/>
          </p:cNvSpPr>
          <p:nvPr>
            <p:ph type="title"/>
          </p:nvPr>
        </p:nvSpPr>
        <p:spPr/>
        <p:txBody>
          <a:bodyPr>
            <a:normAutofit fontScale="90000"/>
          </a:bodyPr>
          <a:lstStyle/>
          <a:p>
            <a:r>
              <a:rPr lang="en-US">
                <a:cs typeface="Calibri Light"/>
              </a:rPr>
              <a:t>Mechanical Encapsulation – Design Overview</a:t>
            </a:r>
            <a:endParaRPr lang="en-US"/>
          </a:p>
        </p:txBody>
      </p:sp>
      <p:pic>
        <p:nvPicPr>
          <p:cNvPr id="4" name="Picture 4" descr="A picture containing photo, glass, hanging, white&#10;&#10;Description generated with very high confidence">
            <a:extLst>
              <a:ext uri="{FF2B5EF4-FFF2-40B4-BE49-F238E27FC236}">
                <a16:creationId xmlns:a16="http://schemas.microsoft.com/office/drawing/2014/main" id="{409662D5-59EC-4AC3-8D6D-1BD12EC5198D}"/>
              </a:ext>
            </a:extLst>
          </p:cNvPr>
          <p:cNvPicPr>
            <a:picLocks noGrp="1" noChangeAspect="1"/>
          </p:cNvPicPr>
          <p:nvPr>
            <p:ph idx="1"/>
          </p:nvPr>
        </p:nvPicPr>
        <p:blipFill>
          <a:blip r:embed="rId5"/>
          <a:stretch>
            <a:fillRect/>
          </a:stretch>
        </p:blipFill>
        <p:spPr>
          <a:xfrm>
            <a:off x="8837327" y="1023835"/>
            <a:ext cx="2962836" cy="4503645"/>
          </a:xfrm>
        </p:spPr>
      </p:pic>
      <p:sp>
        <p:nvSpPr>
          <p:cNvPr id="6" name="TextBox 5">
            <a:extLst>
              <a:ext uri="{FF2B5EF4-FFF2-40B4-BE49-F238E27FC236}">
                <a16:creationId xmlns:a16="http://schemas.microsoft.com/office/drawing/2014/main" id="{E6E54BDE-5DD9-47D2-99D4-ABAFB7CD0B21}"/>
              </a:ext>
            </a:extLst>
          </p:cNvPr>
          <p:cNvSpPr txBox="1"/>
          <p:nvPr/>
        </p:nvSpPr>
        <p:spPr>
          <a:xfrm>
            <a:off x="4781550" y="1257300"/>
            <a:ext cx="37719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Main Design Attributes:</a:t>
            </a:r>
          </a:p>
          <a:p>
            <a:pPr marL="342900" indent="-342900">
              <a:buAutoNum type="arabicPeriod"/>
            </a:pPr>
            <a:r>
              <a:rPr lang="en-US"/>
              <a:t>Divided into two plastic threaded pieces (Easter egg).</a:t>
            </a:r>
          </a:p>
          <a:p>
            <a:pPr marL="342900" indent="-342900">
              <a:buAutoNum type="arabicPeriod"/>
            </a:pPr>
            <a:r>
              <a:rPr lang="en-US">
                <a:ea typeface="+mn-lt"/>
                <a:cs typeface="+mn-lt"/>
              </a:rPr>
              <a:t>The top piece will be 2/3 the volume of the entire encapsulation.</a:t>
            </a:r>
          </a:p>
          <a:p>
            <a:pPr marL="342900" indent="-342900">
              <a:buAutoNum type="arabicPeriod"/>
            </a:pPr>
            <a:r>
              <a:rPr lang="en-US">
                <a:ea typeface="+mn-lt"/>
                <a:cs typeface="+mn-lt"/>
              </a:rPr>
              <a:t>Each piece will be modeled in SolidWorks and 3D printed.</a:t>
            </a:r>
          </a:p>
          <a:p>
            <a:pPr marL="342900" indent="-342900">
              <a:buAutoNum type="arabicPeriod"/>
            </a:pPr>
            <a:r>
              <a:rPr lang="en-US"/>
              <a:t>A counterweight is located at the bottom of the encapsulation to influence the degree of tilt.</a:t>
            </a:r>
          </a:p>
          <a:p>
            <a:pPr marL="342900" indent="-342900">
              <a:buAutoNum type="arabicPeriod"/>
            </a:pPr>
            <a:r>
              <a:rPr lang="en-US">
                <a:ea typeface="+mn-lt"/>
                <a:cs typeface="+mn-lt"/>
              </a:rPr>
              <a:t>Once testing is complete the encapsulation will be completely sealed in a temperature resistant epoxy.</a:t>
            </a:r>
            <a:endParaRPr lang="en-US"/>
          </a:p>
          <a:p>
            <a:pPr marL="342900" indent="-342900">
              <a:buAutoNum type="arabicPeriod"/>
            </a:pPr>
            <a:endParaRPr lang="en-US"/>
          </a:p>
        </p:txBody>
      </p:sp>
      <p:pic>
        <p:nvPicPr>
          <p:cNvPr id="3" name="McGrory3_Final">
            <a:hlinkClick r:id="" action="ppaction://media"/>
            <a:extLst>
              <a:ext uri="{FF2B5EF4-FFF2-40B4-BE49-F238E27FC236}">
                <a16:creationId xmlns:a16="http://schemas.microsoft.com/office/drawing/2014/main" id="{88B2213E-B817-4141-8774-EB8C5ED51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3708" y="6270904"/>
            <a:ext cx="304800" cy="304800"/>
          </a:xfrm>
          <a:prstGeom prst="rect">
            <a:avLst/>
          </a:prstGeom>
        </p:spPr>
      </p:pic>
    </p:spTree>
    <p:extLst>
      <p:ext uri="{BB962C8B-B14F-4D97-AF65-F5344CB8AC3E}">
        <p14:creationId xmlns:p14="http://schemas.microsoft.com/office/powerpoint/2010/main" val="70926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816903465C2743A0B1BF6F9CEC1923" ma:contentTypeVersion="4" ma:contentTypeDescription="Create a new document." ma:contentTypeScope="" ma:versionID="c01bc75671bd8b3959bdf39af12463a0">
  <xsd:schema xmlns:xsd="http://www.w3.org/2001/XMLSchema" xmlns:xs="http://www.w3.org/2001/XMLSchema" xmlns:p="http://schemas.microsoft.com/office/2006/metadata/properties" xmlns:ns2="cfb602cb-4deb-4a71-aff1-38cd212b19a1" targetNamespace="http://schemas.microsoft.com/office/2006/metadata/properties" ma:root="true" ma:fieldsID="b1d36cb04dbbd73b6cb784c6c23976c6" ns2:_="">
    <xsd:import namespace="cfb602cb-4deb-4a71-aff1-38cd212b1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b602cb-4deb-4a71-aff1-38cd212b19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237FBA-4747-488E-BECF-1FC82B2BB4B2}">
  <ds:schemaRefs>
    <ds:schemaRef ds:uri="http://schemas.microsoft.com/sharepoint/v3/contenttype/forms"/>
  </ds:schemaRefs>
</ds:datastoreItem>
</file>

<file path=customXml/itemProps2.xml><?xml version="1.0" encoding="utf-8"?>
<ds:datastoreItem xmlns:ds="http://schemas.openxmlformats.org/officeDocument/2006/customXml" ds:itemID="{C1A24DDE-ABFE-492F-98C7-97F3A84275CF}">
  <ds:schemaRefs>
    <ds:schemaRef ds:uri="cfb602cb-4deb-4a71-aff1-38cd212b19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2F0088-E112-4745-8E00-AF267A360F2E}">
  <ds:schemaRefs>
    <ds:schemaRef ds:uri="http://purl.org/dc/elements/1.1/"/>
    <ds:schemaRef ds:uri="http://schemas.microsoft.com/office/2006/metadata/properties"/>
    <ds:schemaRef ds:uri="http://purl.org/dc/terms/"/>
    <ds:schemaRef ds:uri="http://schemas.openxmlformats.org/package/2006/metadata/core-properties"/>
    <ds:schemaRef ds:uri="cfb602cb-4deb-4a71-aff1-38cd212b19a1"/>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2507</Words>
  <Application>Microsoft Office PowerPoint</Application>
  <PresentationFormat>Widescreen</PresentationFormat>
  <Paragraphs>168</Paragraphs>
  <Slides>17</Slides>
  <Notes>15</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Cambria Math</vt:lpstr>
      <vt:lpstr>Rockwell</vt:lpstr>
      <vt:lpstr>Wingdings</vt:lpstr>
      <vt:lpstr>Atlas</vt:lpstr>
      <vt:lpstr>Batteryless Hydrometer</vt:lpstr>
      <vt:lpstr>Project Requirements</vt:lpstr>
      <vt:lpstr>Implementation Specifications</vt:lpstr>
      <vt:lpstr>System Level Overview</vt:lpstr>
      <vt:lpstr>Tilt Mechanics</vt:lpstr>
      <vt:lpstr>Tilt Mechanics</vt:lpstr>
      <vt:lpstr>Mechanical Encapsulation  - Testing</vt:lpstr>
      <vt:lpstr>Mechanical Encapsulation  - Results Overview</vt:lpstr>
      <vt:lpstr>Mechanical Encapsulation – Design Overview</vt:lpstr>
      <vt:lpstr>Orientation Detection</vt:lpstr>
      <vt:lpstr>Orientation communication</vt:lpstr>
      <vt:lpstr>Software Overview</vt:lpstr>
      <vt:lpstr>Hardware Selection</vt:lpstr>
      <vt:lpstr>Energy Harvesting Hardware</vt:lpstr>
      <vt:lpstr>Hardware Development</vt:lpstr>
      <vt:lpstr>Future Plans</vt:lpstr>
      <vt:lpstr>Please Email with any questions,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Batteryless Hydrometer</dc:title>
  <dc:creator>Griffin Orr</dc:creator>
  <cp:lastModifiedBy>Hall, Joshua R</cp:lastModifiedBy>
  <cp:revision>3</cp:revision>
  <dcterms:created xsi:type="dcterms:W3CDTF">2020-04-26T22:44:25Z</dcterms:created>
  <dcterms:modified xsi:type="dcterms:W3CDTF">2020-04-27T01:15:12Z</dcterms:modified>
</cp:coreProperties>
</file>